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1"/>
    <p:sldMasterId id="2147484218" r:id="rId2"/>
    <p:sldMasterId id="2147484245" r:id="rId3"/>
    <p:sldMasterId id="2147484276" r:id="rId4"/>
    <p:sldMasterId id="2147484300" r:id="rId5"/>
  </p:sldMasterIdLst>
  <p:notesMasterIdLst>
    <p:notesMasterId r:id="rId46"/>
  </p:notesMasterIdLst>
  <p:handoutMasterIdLst>
    <p:handoutMasterId r:id="rId47"/>
  </p:handoutMasterIdLst>
  <p:sldIdLst>
    <p:sldId id="1408" r:id="rId6"/>
    <p:sldId id="1435" r:id="rId7"/>
    <p:sldId id="1359" r:id="rId8"/>
    <p:sldId id="1409" r:id="rId9"/>
    <p:sldId id="1420" r:id="rId10"/>
    <p:sldId id="1406" r:id="rId11"/>
    <p:sldId id="1437" r:id="rId12"/>
    <p:sldId id="1438" r:id="rId13"/>
    <p:sldId id="1367" r:id="rId14"/>
    <p:sldId id="1426" r:id="rId15"/>
    <p:sldId id="1425" r:id="rId16"/>
    <p:sldId id="1427" r:id="rId17"/>
    <p:sldId id="1428" r:id="rId18"/>
    <p:sldId id="1404" r:id="rId19"/>
    <p:sldId id="1417" r:id="rId20"/>
    <p:sldId id="1373" r:id="rId21"/>
    <p:sldId id="1431" r:id="rId22"/>
    <p:sldId id="1405" r:id="rId23"/>
    <p:sldId id="1375" r:id="rId24"/>
    <p:sldId id="1430" r:id="rId25"/>
    <p:sldId id="1379" r:id="rId26"/>
    <p:sldId id="1380" r:id="rId27"/>
    <p:sldId id="1439" r:id="rId28"/>
    <p:sldId id="1432" r:id="rId29"/>
    <p:sldId id="1384" r:id="rId30"/>
    <p:sldId id="1440" r:id="rId31"/>
    <p:sldId id="1385" r:id="rId32"/>
    <p:sldId id="1386" r:id="rId33"/>
    <p:sldId id="1410" r:id="rId34"/>
    <p:sldId id="1411" r:id="rId35"/>
    <p:sldId id="1389" r:id="rId36"/>
    <p:sldId id="1391" r:id="rId37"/>
    <p:sldId id="1392" r:id="rId38"/>
    <p:sldId id="1396" r:id="rId39"/>
    <p:sldId id="1393" r:id="rId40"/>
    <p:sldId id="1394" r:id="rId41"/>
    <p:sldId id="1397" r:id="rId42"/>
    <p:sldId id="1412" r:id="rId43"/>
    <p:sldId id="1413" r:id="rId44"/>
    <p:sldId id="1441" r:id="rId4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actical Governance Strategies" id="{2266D7F5-89A7-478C-8A43-C1409DDC88B9}">
          <p14:sldIdLst>
            <p14:sldId id="1408"/>
            <p14:sldId id="1435"/>
            <p14:sldId id="1359"/>
            <p14:sldId id="1409"/>
            <p14:sldId id="1420"/>
            <p14:sldId id="1406"/>
            <p14:sldId id="1437"/>
            <p14:sldId id="1438"/>
            <p14:sldId id="1367"/>
            <p14:sldId id="1426"/>
            <p14:sldId id="1425"/>
            <p14:sldId id="1427"/>
            <p14:sldId id="1428"/>
            <p14:sldId id="1404"/>
            <p14:sldId id="1417"/>
            <p14:sldId id="1373"/>
            <p14:sldId id="1431"/>
            <p14:sldId id="1405"/>
            <p14:sldId id="1375"/>
            <p14:sldId id="1430"/>
            <p14:sldId id="1379"/>
            <p14:sldId id="1380"/>
            <p14:sldId id="1439"/>
            <p14:sldId id="1432"/>
            <p14:sldId id="1384"/>
            <p14:sldId id="1440"/>
            <p14:sldId id="1385"/>
            <p14:sldId id="1386"/>
            <p14:sldId id="1410"/>
            <p14:sldId id="1411"/>
            <p14:sldId id="1389"/>
            <p14:sldId id="1391"/>
            <p14:sldId id="1392"/>
            <p14:sldId id="1396"/>
            <p14:sldId id="1393"/>
            <p14:sldId id="1394"/>
            <p14:sldId id="1397"/>
            <p14:sldId id="1412"/>
            <p14:sldId id="1413"/>
            <p14:sldId id="144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325"/>
    <a:srgbClr val="020018"/>
    <a:srgbClr val="E4A27F"/>
    <a:srgbClr val="5FA5D7"/>
    <a:srgbClr val="9C9CA4"/>
    <a:srgbClr val="0E2B59"/>
    <a:srgbClr val="0072C6"/>
    <a:srgbClr val="EC008C"/>
    <a:srgbClr val="E8112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0631" autoAdjust="0"/>
  </p:normalViewPr>
  <p:slideViewPr>
    <p:cSldViewPr snapToObjects="1">
      <p:cViewPr varScale="1">
        <p:scale>
          <a:sx n="54" d="100"/>
          <a:sy n="54" d="100"/>
        </p:scale>
        <p:origin x="465" y="18"/>
      </p:cViewPr>
      <p:guideLst/>
    </p:cSldViewPr>
  </p:slideViewPr>
  <p:outlineViewPr>
    <p:cViewPr>
      <p:scale>
        <a:sx n="33" d="100"/>
        <a:sy n="33" d="100"/>
      </p:scale>
      <p:origin x="0" y="-21634"/>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63" d="100"/>
          <a:sy n="63" d="100"/>
        </p:scale>
        <p:origin x="3134" y="53"/>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diagrams/_rels/data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DAF036-991B-45CE-971A-4FB25F00E5DF}" type="doc">
      <dgm:prSet loTypeId="urn:microsoft.com/office/officeart/2008/layout/HexagonCluster" loCatId="relationship" qsTypeId="urn:microsoft.com/office/officeart/2005/8/quickstyle/simple1" qsCatId="simple" csTypeId="urn:microsoft.com/office/officeart/2005/8/colors/accent2_3" csCatId="accent2" phldr="1"/>
      <dgm:spPr/>
      <dgm:t>
        <a:bodyPr/>
        <a:lstStyle/>
        <a:p>
          <a:endParaRPr lang="en-US"/>
        </a:p>
      </dgm:t>
    </dgm:pt>
    <dgm:pt modelId="{730BA8F4-3D13-49A1-B1B3-2B5AFF793B38}">
      <dgm:prSet phldrT="[Text]"/>
      <dgm:spPr/>
      <dgm:t>
        <a:bodyPr/>
        <a:lstStyle/>
        <a:p>
          <a:r>
            <a:rPr lang="en-US" dirty="0" smtClean="0"/>
            <a:t>CKO</a:t>
          </a:r>
          <a:endParaRPr lang="en-US" dirty="0"/>
        </a:p>
      </dgm:t>
    </dgm:pt>
    <dgm:pt modelId="{D6CDD2C3-D0CE-4F40-8D84-1DB14F2D8AE6}" type="parTrans" cxnId="{29C589C4-7F6F-44F6-84C8-4D6E4679A1FC}">
      <dgm:prSet/>
      <dgm:spPr/>
      <dgm:t>
        <a:bodyPr/>
        <a:lstStyle/>
        <a:p>
          <a:endParaRPr lang="en-US"/>
        </a:p>
      </dgm:t>
    </dgm:pt>
    <dgm:pt modelId="{D0308646-1310-48AA-8EF0-E4C2F3DA0C23}" type="sibTrans" cxnId="{29C589C4-7F6F-44F6-84C8-4D6E4679A1FC}">
      <dgm:prSet/>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pt>
    <dgm:pt modelId="{2B23A7D7-992A-4485-B8FC-DF0F98D2AC1B}">
      <dgm:prSet phldrT="[Text]"/>
      <dgm:spPr/>
      <dgm:t>
        <a:bodyPr/>
        <a:lstStyle/>
        <a:p>
          <a:r>
            <a:rPr lang="en-US" dirty="0" smtClean="0"/>
            <a:t>HR</a:t>
          </a:r>
          <a:endParaRPr lang="en-US" dirty="0"/>
        </a:p>
      </dgm:t>
    </dgm:pt>
    <dgm:pt modelId="{493A4A2B-F689-491B-BF2F-5DDF7C68899D}" type="parTrans" cxnId="{CA3EF31E-A952-4F65-80A8-DCE38E0B0679}">
      <dgm:prSet/>
      <dgm:spPr/>
      <dgm:t>
        <a:bodyPr/>
        <a:lstStyle/>
        <a:p>
          <a:endParaRPr lang="en-US"/>
        </a:p>
      </dgm:t>
    </dgm:pt>
    <dgm:pt modelId="{7CD81F2C-5749-42FC-B881-19023BDFCBE1}" type="sibTrans" cxnId="{CA3EF31E-A952-4F65-80A8-DCE38E0B0679}">
      <dgm:prSet/>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US"/>
        </a:p>
      </dgm:t>
    </dgm:pt>
    <dgm:pt modelId="{D353165A-2A07-4E05-9FDB-DE1E4FA75500}">
      <dgm:prSet phldrT="[Text]"/>
      <dgm:spPr/>
      <dgm:t>
        <a:bodyPr/>
        <a:lstStyle/>
        <a:p>
          <a:r>
            <a:rPr lang="en-US" dirty="0" err="1" smtClean="0"/>
            <a:t>Comms</a:t>
          </a:r>
          <a:endParaRPr lang="en-US" dirty="0"/>
        </a:p>
      </dgm:t>
    </dgm:pt>
    <dgm:pt modelId="{64847B7A-AE59-4476-B6DE-C79E0E252310}" type="parTrans" cxnId="{314E51B5-551C-4F4E-8D3B-97CFD627FFFA}">
      <dgm:prSet/>
      <dgm:spPr/>
      <dgm:t>
        <a:bodyPr/>
        <a:lstStyle/>
        <a:p>
          <a:endParaRPr lang="en-US"/>
        </a:p>
      </dgm:t>
    </dgm:pt>
    <dgm:pt modelId="{9D1B459A-75C0-4ADA-8279-9FF41BF5ADAA}" type="sibTrans" cxnId="{314E51B5-551C-4F4E-8D3B-97CFD627FFFA}">
      <dgm:prSet/>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n-US"/>
        </a:p>
      </dgm:t>
    </dgm:pt>
    <dgm:pt modelId="{670D3309-7E23-4139-B439-A178EE28991B}" type="pres">
      <dgm:prSet presAssocID="{18DAF036-991B-45CE-971A-4FB25F00E5DF}" presName="Name0" presStyleCnt="0">
        <dgm:presLayoutVars>
          <dgm:chMax val="21"/>
          <dgm:chPref val="21"/>
        </dgm:presLayoutVars>
      </dgm:prSet>
      <dgm:spPr/>
      <dgm:t>
        <a:bodyPr/>
        <a:lstStyle/>
        <a:p>
          <a:endParaRPr lang="en-US"/>
        </a:p>
      </dgm:t>
    </dgm:pt>
    <dgm:pt modelId="{C05FF303-49ED-47FC-9B11-961E9A2BA46E}" type="pres">
      <dgm:prSet presAssocID="{730BA8F4-3D13-49A1-B1B3-2B5AFF793B38}" presName="text1" presStyleCnt="0"/>
      <dgm:spPr/>
    </dgm:pt>
    <dgm:pt modelId="{EEA314AF-7DF2-4B25-BC8D-D9093099EA5B}" type="pres">
      <dgm:prSet presAssocID="{730BA8F4-3D13-49A1-B1B3-2B5AFF793B38}" presName="textRepeatNode" presStyleLbl="alignNode1" presStyleIdx="0" presStyleCnt="3">
        <dgm:presLayoutVars>
          <dgm:chMax val="0"/>
          <dgm:chPref val="0"/>
          <dgm:bulletEnabled val="1"/>
        </dgm:presLayoutVars>
      </dgm:prSet>
      <dgm:spPr/>
      <dgm:t>
        <a:bodyPr/>
        <a:lstStyle/>
        <a:p>
          <a:endParaRPr lang="en-US"/>
        </a:p>
      </dgm:t>
    </dgm:pt>
    <dgm:pt modelId="{80EB597C-8791-413F-9285-223C81300ED6}" type="pres">
      <dgm:prSet presAssocID="{730BA8F4-3D13-49A1-B1B3-2B5AFF793B38}" presName="textaccent1" presStyleCnt="0"/>
      <dgm:spPr/>
    </dgm:pt>
    <dgm:pt modelId="{817089B3-262A-4F19-90A1-666C7CB0C7AC}" type="pres">
      <dgm:prSet presAssocID="{730BA8F4-3D13-49A1-B1B3-2B5AFF793B38}" presName="accentRepeatNode" presStyleLbl="solidAlignAcc1" presStyleIdx="0" presStyleCnt="6"/>
      <dgm:spPr/>
    </dgm:pt>
    <dgm:pt modelId="{7AC0A91F-1A7C-44D8-8FD6-9D2A9881EB22}" type="pres">
      <dgm:prSet presAssocID="{D0308646-1310-48AA-8EF0-E4C2F3DA0C23}" presName="image1" presStyleCnt="0"/>
      <dgm:spPr/>
    </dgm:pt>
    <dgm:pt modelId="{B45F225D-9975-4433-972E-1B5B4349D572}" type="pres">
      <dgm:prSet presAssocID="{D0308646-1310-48AA-8EF0-E4C2F3DA0C23}" presName="imageRepeatNode" presStyleLbl="alignAcc1" presStyleIdx="0" presStyleCnt="3"/>
      <dgm:spPr/>
      <dgm:t>
        <a:bodyPr/>
        <a:lstStyle/>
        <a:p>
          <a:endParaRPr lang="en-US"/>
        </a:p>
      </dgm:t>
    </dgm:pt>
    <dgm:pt modelId="{4F443C76-27F4-4624-8CEA-2513F55C6F86}" type="pres">
      <dgm:prSet presAssocID="{D0308646-1310-48AA-8EF0-E4C2F3DA0C23}" presName="imageaccent1" presStyleCnt="0"/>
      <dgm:spPr/>
    </dgm:pt>
    <dgm:pt modelId="{58DCED38-BC8D-482F-90E5-E0A051BCFCBE}" type="pres">
      <dgm:prSet presAssocID="{D0308646-1310-48AA-8EF0-E4C2F3DA0C23}" presName="accentRepeatNode" presStyleLbl="solidAlignAcc1" presStyleIdx="1" presStyleCnt="6"/>
      <dgm:spPr/>
    </dgm:pt>
    <dgm:pt modelId="{E45E01AA-B23E-4E42-9F20-98C37126B943}" type="pres">
      <dgm:prSet presAssocID="{2B23A7D7-992A-4485-B8FC-DF0F98D2AC1B}" presName="text2" presStyleCnt="0"/>
      <dgm:spPr/>
    </dgm:pt>
    <dgm:pt modelId="{E0E4F85D-ADD8-4DE8-AEB7-143968DA04A8}" type="pres">
      <dgm:prSet presAssocID="{2B23A7D7-992A-4485-B8FC-DF0F98D2AC1B}" presName="textRepeatNode" presStyleLbl="alignNode1" presStyleIdx="1" presStyleCnt="3">
        <dgm:presLayoutVars>
          <dgm:chMax val="0"/>
          <dgm:chPref val="0"/>
          <dgm:bulletEnabled val="1"/>
        </dgm:presLayoutVars>
      </dgm:prSet>
      <dgm:spPr/>
      <dgm:t>
        <a:bodyPr/>
        <a:lstStyle/>
        <a:p>
          <a:endParaRPr lang="en-US"/>
        </a:p>
      </dgm:t>
    </dgm:pt>
    <dgm:pt modelId="{F711FAD7-2099-4C8E-ACFA-619770E50C2C}" type="pres">
      <dgm:prSet presAssocID="{2B23A7D7-992A-4485-B8FC-DF0F98D2AC1B}" presName="textaccent2" presStyleCnt="0"/>
      <dgm:spPr/>
    </dgm:pt>
    <dgm:pt modelId="{D646064E-5DFA-4E92-BFB7-87FF11B5E22F}" type="pres">
      <dgm:prSet presAssocID="{2B23A7D7-992A-4485-B8FC-DF0F98D2AC1B}" presName="accentRepeatNode" presStyleLbl="solidAlignAcc1" presStyleIdx="2" presStyleCnt="6"/>
      <dgm:spPr/>
    </dgm:pt>
    <dgm:pt modelId="{5C70AE71-997C-444D-9B73-30A09B9DE6DD}" type="pres">
      <dgm:prSet presAssocID="{7CD81F2C-5749-42FC-B881-19023BDFCBE1}" presName="image2" presStyleCnt="0"/>
      <dgm:spPr/>
    </dgm:pt>
    <dgm:pt modelId="{D21937D4-65B8-40FD-828C-244EB4E18110}" type="pres">
      <dgm:prSet presAssocID="{7CD81F2C-5749-42FC-B881-19023BDFCBE1}" presName="imageRepeatNode" presStyleLbl="alignAcc1" presStyleIdx="1" presStyleCnt="3"/>
      <dgm:spPr/>
      <dgm:t>
        <a:bodyPr/>
        <a:lstStyle/>
        <a:p>
          <a:endParaRPr lang="en-US"/>
        </a:p>
      </dgm:t>
    </dgm:pt>
    <dgm:pt modelId="{7BF271E0-C3AF-4152-BFFE-84FB0CD5BB3B}" type="pres">
      <dgm:prSet presAssocID="{7CD81F2C-5749-42FC-B881-19023BDFCBE1}" presName="imageaccent2" presStyleCnt="0"/>
      <dgm:spPr/>
    </dgm:pt>
    <dgm:pt modelId="{2A06D4DC-789A-4C29-8C77-645F71B05069}" type="pres">
      <dgm:prSet presAssocID="{7CD81F2C-5749-42FC-B881-19023BDFCBE1}" presName="accentRepeatNode" presStyleLbl="solidAlignAcc1" presStyleIdx="3" presStyleCnt="6"/>
      <dgm:spPr/>
    </dgm:pt>
    <dgm:pt modelId="{CB8035C1-BE53-4FE5-B105-7BE57449CD1C}" type="pres">
      <dgm:prSet presAssocID="{D353165A-2A07-4E05-9FDB-DE1E4FA75500}" presName="text3" presStyleCnt="0"/>
      <dgm:spPr/>
    </dgm:pt>
    <dgm:pt modelId="{10AD89DB-18E1-4D3F-A349-202444C885F8}" type="pres">
      <dgm:prSet presAssocID="{D353165A-2A07-4E05-9FDB-DE1E4FA75500}" presName="textRepeatNode" presStyleLbl="alignNode1" presStyleIdx="2" presStyleCnt="3">
        <dgm:presLayoutVars>
          <dgm:chMax val="0"/>
          <dgm:chPref val="0"/>
          <dgm:bulletEnabled val="1"/>
        </dgm:presLayoutVars>
      </dgm:prSet>
      <dgm:spPr/>
      <dgm:t>
        <a:bodyPr/>
        <a:lstStyle/>
        <a:p>
          <a:endParaRPr lang="en-US"/>
        </a:p>
      </dgm:t>
    </dgm:pt>
    <dgm:pt modelId="{038C0818-42B0-4AC0-BFFC-B1BF52E7F907}" type="pres">
      <dgm:prSet presAssocID="{D353165A-2A07-4E05-9FDB-DE1E4FA75500}" presName="textaccent3" presStyleCnt="0"/>
      <dgm:spPr/>
    </dgm:pt>
    <dgm:pt modelId="{1656EC17-9A89-41F9-BD4B-8790BAC7723A}" type="pres">
      <dgm:prSet presAssocID="{D353165A-2A07-4E05-9FDB-DE1E4FA75500}" presName="accentRepeatNode" presStyleLbl="solidAlignAcc1" presStyleIdx="4" presStyleCnt="6"/>
      <dgm:spPr/>
    </dgm:pt>
    <dgm:pt modelId="{270D4AE1-CBED-42F8-BAF8-6A5702CD65E3}" type="pres">
      <dgm:prSet presAssocID="{9D1B459A-75C0-4ADA-8279-9FF41BF5ADAA}" presName="image3" presStyleCnt="0"/>
      <dgm:spPr/>
    </dgm:pt>
    <dgm:pt modelId="{AF258821-8AA4-42DF-AB6B-714D51D73B4C}" type="pres">
      <dgm:prSet presAssocID="{9D1B459A-75C0-4ADA-8279-9FF41BF5ADAA}" presName="imageRepeatNode" presStyleLbl="alignAcc1" presStyleIdx="2" presStyleCnt="3"/>
      <dgm:spPr/>
      <dgm:t>
        <a:bodyPr/>
        <a:lstStyle/>
        <a:p>
          <a:endParaRPr lang="en-US"/>
        </a:p>
      </dgm:t>
    </dgm:pt>
    <dgm:pt modelId="{E06A7879-D739-4633-91FF-7241A6AEB997}" type="pres">
      <dgm:prSet presAssocID="{9D1B459A-75C0-4ADA-8279-9FF41BF5ADAA}" presName="imageaccent3" presStyleCnt="0"/>
      <dgm:spPr/>
    </dgm:pt>
    <dgm:pt modelId="{047F14AF-B915-4989-80A2-6DDD479EFEF9}" type="pres">
      <dgm:prSet presAssocID="{9D1B459A-75C0-4ADA-8279-9FF41BF5ADAA}" presName="accentRepeatNode" presStyleLbl="solidAlignAcc1" presStyleIdx="5" presStyleCnt="6"/>
      <dgm:spPr/>
    </dgm:pt>
  </dgm:ptLst>
  <dgm:cxnLst>
    <dgm:cxn modelId="{21726306-8B0D-43E0-9D3A-EF95F85BFD24}" type="presOf" srcId="{9D1B459A-75C0-4ADA-8279-9FF41BF5ADAA}" destId="{AF258821-8AA4-42DF-AB6B-714D51D73B4C}" srcOrd="0" destOrd="0" presId="urn:microsoft.com/office/officeart/2008/layout/HexagonCluster"/>
    <dgm:cxn modelId="{994F3419-C51D-4D91-A691-CB062E163986}" type="presOf" srcId="{2B23A7D7-992A-4485-B8FC-DF0F98D2AC1B}" destId="{E0E4F85D-ADD8-4DE8-AEB7-143968DA04A8}" srcOrd="0" destOrd="0" presId="urn:microsoft.com/office/officeart/2008/layout/HexagonCluster"/>
    <dgm:cxn modelId="{AABFF538-89C0-4C2B-9D53-C69BD525C12B}" type="presOf" srcId="{D353165A-2A07-4E05-9FDB-DE1E4FA75500}" destId="{10AD89DB-18E1-4D3F-A349-202444C885F8}" srcOrd="0" destOrd="0" presId="urn:microsoft.com/office/officeart/2008/layout/HexagonCluster"/>
    <dgm:cxn modelId="{072DB8CF-2BBE-41D6-8EBF-93F75D368AA3}" type="presOf" srcId="{D0308646-1310-48AA-8EF0-E4C2F3DA0C23}" destId="{B45F225D-9975-4433-972E-1B5B4349D572}" srcOrd="0" destOrd="0" presId="urn:microsoft.com/office/officeart/2008/layout/HexagonCluster"/>
    <dgm:cxn modelId="{33E4C174-C97C-46DD-B5FB-3513DBBC8D4B}" type="presOf" srcId="{730BA8F4-3D13-49A1-B1B3-2B5AFF793B38}" destId="{EEA314AF-7DF2-4B25-BC8D-D9093099EA5B}" srcOrd="0" destOrd="0" presId="urn:microsoft.com/office/officeart/2008/layout/HexagonCluster"/>
    <dgm:cxn modelId="{314E51B5-551C-4F4E-8D3B-97CFD627FFFA}" srcId="{18DAF036-991B-45CE-971A-4FB25F00E5DF}" destId="{D353165A-2A07-4E05-9FDB-DE1E4FA75500}" srcOrd="2" destOrd="0" parTransId="{64847B7A-AE59-4476-B6DE-C79E0E252310}" sibTransId="{9D1B459A-75C0-4ADA-8279-9FF41BF5ADAA}"/>
    <dgm:cxn modelId="{CA3EF31E-A952-4F65-80A8-DCE38E0B0679}" srcId="{18DAF036-991B-45CE-971A-4FB25F00E5DF}" destId="{2B23A7D7-992A-4485-B8FC-DF0F98D2AC1B}" srcOrd="1" destOrd="0" parTransId="{493A4A2B-F689-491B-BF2F-5DDF7C68899D}" sibTransId="{7CD81F2C-5749-42FC-B881-19023BDFCBE1}"/>
    <dgm:cxn modelId="{BF9161B8-82A1-4C25-83AF-859F73563E75}" type="presOf" srcId="{18DAF036-991B-45CE-971A-4FB25F00E5DF}" destId="{670D3309-7E23-4139-B439-A178EE28991B}" srcOrd="0" destOrd="0" presId="urn:microsoft.com/office/officeart/2008/layout/HexagonCluster"/>
    <dgm:cxn modelId="{F6549011-5433-4785-8599-79BDEAF95CAA}" type="presOf" srcId="{7CD81F2C-5749-42FC-B881-19023BDFCBE1}" destId="{D21937D4-65B8-40FD-828C-244EB4E18110}" srcOrd="0" destOrd="0" presId="urn:microsoft.com/office/officeart/2008/layout/HexagonCluster"/>
    <dgm:cxn modelId="{29C589C4-7F6F-44F6-84C8-4D6E4679A1FC}" srcId="{18DAF036-991B-45CE-971A-4FB25F00E5DF}" destId="{730BA8F4-3D13-49A1-B1B3-2B5AFF793B38}" srcOrd="0" destOrd="0" parTransId="{D6CDD2C3-D0CE-4F40-8D84-1DB14F2D8AE6}" sibTransId="{D0308646-1310-48AA-8EF0-E4C2F3DA0C23}"/>
    <dgm:cxn modelId="{1C428171-6CE9-4644-BC36-91C9BE7A4362}" type="presParOf" srcId="{670D3309-7E23-4139-B439-A178EE28991B}" destId="{C05FF303-49ED-47FC-9B11-961E9A2BA46E}" srcOrd="0" destOrd="0" presId="urn:microsoft.com/office/officeart/2008/layout/HexagonCluster"/>
    <dgm:cxn modelId="{232632E9-F528-4C91-8428-D47466985834}" type="presParOf" srcId="{C05FF303-49ED-47FC-9B11-961E9A2BA46E}" destId="{EEA314AF-7DF2-4B25-BC8D-D9093099EA5B}" srcOrd="0" destOrd="0" presId="urn:microsoft.com/office/officeart/2008/layout/HexagonCluster"/>
    <dgm:cxn modelId="{4E65D65F-00F7-4A38-A94F-AD1A7DE98B45}" type="presParOf" srcId="{670D3309-7E23-4139-B439-A178EE28991B}" destId="{80EB597C-8791-413F-9285-223C81300ED6}" srcOrd="1" destOrd="0" presId="urn:microsoft.com/office/officeart/2008/layout/HexagonCluster"/>
    <dgm:cxn modelId="{C9152753-70B4-4682-B9B1-A117E2AD773B}" type="presParOf" srcId="{80EB597C-8791-413F-9285-223C81300ED6}" destId="{817089B3-262A-4F19-90A1-666C7CB0C7AC}" srcOrd="0" destOrd="0" presId="urn:microsoft.com/office/officeart/2008/layout/HexagonCluster"/>
    <dgm:cxn modelId="{3F19B796-140B-4A94-ACB8-611414E0CAC9}" type="presParOf" srcId="{670D3309-7E23-4139-B439-A178EE28991B}" destId="{7AC0A91F-1A7C-44D8-8FD6-9D2A9881EB22}" srcOrd="2" destOrd="0" presId="urn:microsoft.com/office/officeart/2008/layout/HexagonCluster"/>
    <dgm:cxn modelId="{775D642A-36FA-4AE6-8C53-5B1EC7099B85}" type="presParOf" srcId="{7AC0A91F-1A7C-44D8-8FD6-9D2A9881EB22}" destId="{B45F225D-9975-4433-972E-1B5B4349D572}" srcOrd="0" destOrd="0" presId="urn:microsoft.com/office/officeart/2008/layout/HexagonCluster"/>
    <dgm:cxn modelId="{79F25E77-4007-4CE2-B2CC-B9799BB3FDE7}" type="presParOf" srcId="{670D3309-7E23-4139-B439-A178EE28991B}" destId="{4F443C76-27F4-4624-8CEA-2513F55C6F86}" srcOrd="3" destOrd="0" presId="urn:microsoft.com/office/officeart/2008/layout/HexagonCluster"/>
    <dgm:cxn modelId="{714822A2-97E8-4A2A-8CE6-BC7F340FF7D6}" type="presParOf" srcId="{4F443C76-27F4-4624-8CEA-2513F55C6F86}" destId="{58DCED38-BC8D-482F-90E5-E0A051BCFCBE}" srcOrd="0" destOrd="0" presId="urn:microsoft.com/office/officeart/2008/layout/HexagonCluster"/>
    <dgm:cxn modelId="{FEEEE2DA-C6AD-45AF-B792-63E0937C38BB}" type="presParOf" srcId="{670D3309-7E23-4139-B439-A178EE28991B}" destId="{E45E01AA-B23E-4E42-9F20-98C37126B943}" srcOrd="4" destOrd="0" presId="urn:microsoft.com/office/officeart/2008/layout/HexagonCluster"/>
    <dgm:cxn modelId="{DAB5AFD3-1864-421E-997D-7DFF886D7F14}" type="presParOf" srcId="{E45E01AA-B23E-4E42-9F20-98C37126B943}" destId="{E0E4F85D-ADD8-4DE8-AEB7-143968DA04A8}" srcOrd="0" destOrd="0" presId="urn:microsoft.com/office/officeart/2008/layout/HexagonCluster"/>
    <dgm:cxn modelId="{1BF3EB69-0672-4D08-A787-6794BCF2F9CC}" type="presParOf" srcId="{670D3309-7E23-4139-B439-A178EE28991B}" destId="{F711FAD7-2099-4C8E-ACFA-619770E50C2C}" srcOrd="5" destOrd="0" presId="urn:microsoft.com/office/officeart/2008/layout/HexagonCluster"/>
    <dgm:cxn modelId="{F05D0AA8-9B93-41BA-9D23-28F48D1F7BD1}" type="presParOf" srcId="{F711FAD7-2099-4C8E-ACFA-619770E50C2C}" destId="{D646064E-5DFA-4E92-BFB7-87FF11B5E22F}" srcOrd="0" destOrd="0" presId="urn:microsoft.com/office/officeart/2008/layout/HexagonCluster"/>
    <dgm:cxn modelId="{AC33D950-4254-4932-B8BA-FA41A2DAEFD2}" type="presParOf" srcId="{670D3309-7E23-4139-B439-A178EE28991B}" destId="{5C70AE71-997C-444D-9B73-30A09B9DE6DD}" srcOrd="6" destOrd="0" presId="urn:microsoft.com/office/officeart/2008/layout/HexagonCluster"/>
    <dgm:cxn modelId="{E948FF52-6FC0-46F0-AE16-90AF9F238D99}" type="presParOf" srcId="{5C70AE71-997C-444D-9B73-30A09B9DE6DD}" destId="{D21937D4-65B8-40FD-828C-244EB4E18110}" srcOrd="0" destOrd="0" presId="urn:microsoft.com/office/officeart/2008/layout/HexagonCluster"/>
    <dgm:cxn modelId="{E0FB6B5C-A610-4612-BB01-DDE9DA355759}" type="presParOf" srcId="{670D3309-7E23-4139-B439-A178EE28991B}" destId="{7BF271E0-C3AF-4152-BFFE-84FB0CD5BB3B}" srcOrd="7" destOrd="0" presId="urn:microsoft.com/office/officeart/2008/layout/HexagonCluster"/>
    <dgm:cxn modelId="{FBC2A6D9-8D84-40C2-93CB-C11A00933CB4}" type="presParOf" srcId="{7BF271E0-C3AF-4152-BFFE-84FB0CD5BB3B}" destId="{2A06D4DC-789A-4C29-8C77-645F71B05069}" srcOrd="0" destOrd="0" presId="urn:microsoft.com/office/officeart/2008/layout/HexagonCluster"/>
    <dgm:cxn modelId="{401C8006-63CA-4885-9629-29B030E3BDAA}" type="presParOf" srcId="{670D3309-7E23-4139-B439-A178EE28991B}" destId="{CB8035C1-BE53-4FE5-B105-7BE57449CD1C}" srcOrd="8" destOrd="0" presId="urn:microsoft.com/office/officeart/2008/layout/HexagonCluster"/>
    <dgm:cxn modelId="{67FA08A2-C33B-4752-9817-0C5C90699D14}" type="presParOf" srcId="{CB8035C1-BE53-4FE5-B105-7BE57449CD1C}" destId="{10AD89DB-18E1-4D3F-A349-202444C885F8}" srcOrd="0" destOrd="0" presId="urn:microsoft.com/office/officeart/2008/layout/HexagonCluster"/>
    <dgm:cxn modelId="{103B8AEF-2457-4E26-8932-3520EAFF814B}" type="presParOf" srcId="{670D3309-7E23-4139-B439-A178EE28991B}" destId="{038C0818-42B0-4AC0-BFFC-B1BF52E7F907}" srcOrd="9" destOrd="0" presId="urn:microsoft.com/office/officeart/2008/layout/HexagonCluster"/>
    <dgm:cxn modelId="{01406B14-A237-4866-A45F-1BF43A4F357B}" type="presParOf" srcId="{038C0818-42B0-4AC0-BFFC-B1BF52E7F907}" destId="{1656EC17-9A89-41F9-BD4B-8790BAC7723A}" srcOrd="0" destOrd="0" presId="urn:microsoft.com/office/officeart/2008/layout/HexagonCluster"/>
    <dgm:cxn modelId="{ED22EFE7-BCC5-41DB-A656-4309D5902D98}" type="presParOf" srcId="{670D3309-7E23-4139-B439-A178EE28991B}" destId="{270D4AE1-CBED-42F8-BAF8-6A5702CD65E3}" srcOrd="10" destOrd="0" presId="urn:microsoft.com/office/officeart/2008/layout/HexagonCluster"/>
    <dgm:cxn modelId="{225F1BDC-D780-497E-A7CB-C9198DF5624E}" type="presParOf" srcId="{270D4AE1-CBED-42F8-BAF8-6A5702CD65E3}" destId="{AF258821-8AA4-42DF-AB6B-714D51D73B4C}" srcOrd="0" destOrd="0" presId="urn:microsoft.com/office/officeart/2008/layout/HexagonCluster"/>
    <dgm:cxn modelId="{A7204FCE-819C-4AB5-B4E2-3CD336F56F1E}" type="presParOf" srcId="{670D3309-7E23-4139-B439-A178EE28991B}" destId="{E06A7879-D739-4633-91FF-7241A6AEB997}" srcOrd="11" destOrd="0" presId="urn:microsoft.com/office/officeart/2008/layout/HexagonCluster"/>
    <dgm:cxn modelId="{1285BCD5-5CC8-4B91-9484-3085889DB1F3}" type="presParOf" srcId="{E06A7879-D739-4633-91FF-7241A6AEB997}" destId="{047F14AF-B915-4989-80A2-6DDD479EFEF9}"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DAF036-991B-45CE-971A-4FB25F00E5DF}" type="doc">
      <dgm:prSet loTypeId="urn:microsoft.com/office/officeart/2008/layout/HexagonCluster" loCatId="relationship" qsTypeId="urn:microsoft.com/office/officeart/2005/8/quickstyle/simple1" qsCatId="simple" csTypeId="urn:microsoft.com/office/officeart/2005/8/colors/accent2_3" csCatId="accent2" phldr="1"/>
      <dgm:spPr/>
      <dgm:t>
        <a:bodyPr/>
        <a:lstStyle/>
        <a:p>
          <a:endParaRPr lang="en-US"/>
        </a:p>
      </dgm:t>
    </dgm:pt>
    <dgm:pt modelId="{730BA8F4-3D13-49A1-B1B3-2B5AFF793B38}">
      <dgm:prSet phldrT="[Text]"/>
      <dgm:spPr/>
      <dgm:t>
        <a:bodyPr/>
        <a:lstStyle/>
        <a:p>
          <a:r>
            <a:rPr lang="en-US" dirty="0" smtClean="0"/>
            <a:t>CKO</a:t>
          </a:r>
          <a:endParaRPr lang="en-US" dirty="0"/>
        </a:p>
      </dgm:t>
    </dgm:pt>
    <dgm:pt modelId="{D6CDD2C3-D0CE-4F40-8D84-1DB14F2D8AE6}" type="parTrans" cxnId="{29C589C4-7F6F-44F6-84C8-4D6E4679A1FC}">
      <dgm:prSet/>
      <dgm:spPr/>
      <dgm:t>
        <a:bodyPr/>
        <a:lstStyle/>
        <a:p>
          <a:endParaRPr lang="en-US"/>
        </a:p>
      </dgm:t>
    </dgm:pt>
    <dgm:pt modelId="{D0308646-1310-48AA-8EF0-E4C2F3DA0C23}" type="sibTrans" cxnId="{29C589C4-7F6F-44F6-84C8-4D6E4679A1FC}">
      <dgm:prSet/>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pt>
    <dgm:pt modelId="{2B23A7D7-992A-4485-B8FC-DF0F98D2AC1B}">
      <dgm:prSet phldrT="[Text]"/>
      <dgm:spPr/>
      <dgm:t>
        <a:bodyPr/>
        <a:lstStyle/>
        <a:p>
          <a:r>
            <a:rPr lang="en-US" dirty="0" smtClean="0"/>
            <a:t>HR</a:t>
          </a:r>
          <a:endParaRPr lang="en-US" dirty="0"/>
        </a:p>
      </dgm:t>
    </dgm:pt>
    <dgm:pt modelId="{493A4A2B-F689-491B-BF2F-5DDF7C68899D}" type="parTrans" cxnId="{CA3EF31E-A952-4F65-80A8-DCE38E0B0679}">
      <dgm:prSet/>
      <dgm:spPr/>
      <dgm:t>
        <a:bodyPr/>
        <a:lstStyle/>
        <a:p>
          <a:endParaRPr lang="en-US"/>
        </a:p>
      </dgm:t>
    </dgm:pt>
    <dgm:pt modelId="{7CD81F2C-5749-42FC-B881-19023BDFCBE1}" type="sibTrans" cxnId="{CA3EF31E-A952-4F65-80A8-DCE38E0B0679}">
      <dgm:prSet/>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US"/>
        </a:p>
      </dgm:t>
    </dgm:pt>
    <dgm:pt modelId="{D353165A-2A07-4E05-9FDB-DE1E4FA75500}">
      <dgm:prSet phldrT="[Text]"/>
      <dgm:spPr/>
      <dgm:t>
        <a:bodyPr/>
        <a:lstStyle/>
        <a:p>
          <a:r>
            <a:rPr lang="en-US" dirty="0" err="1" smtClean="0"/>
            <a:t>Comms</a:t>
          </a:r>
          <a:endParaRPr lang="en-US" dirty="0"/>
        </a:p>
      </dgm:t>
    </dgm:pt>
    <dgm:pt modelId="{64847B7A-AE59-4476-B6DE-C79E0E252310}" type="parTrans" cxnId="{314E51B5-551C-4F4E-8D3B-97CFD627FFFA}">
      <dgm:prSet/>
      <dgm:spPr/>
      <dgm:t>
        <a:bodyPr/>
        <a:lstStyle/>
        <a:p>
          <a:endParaRPr lang="en-US"/>
        </a:p>
      </dgm:t>
    </dgm:pt>
    <dgm:pt modelId="{9D1B459A-75C0-4ADA-8279-9FF41BF5ADAA}" type="sibTrans" cxnId="{314E51B5-551C-4F4E-8D3B-97CFD627FFFA}">
      <dgm:prSet/>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n-US"/>
        </a:p>
      </dgm:t>
    </dgm:pt>
    <dgm:pt modelId="{670D3309-7E23-4139-B439-A178EE28991B}" type="pres">
      <dgm:prSet presAssocID="{18DAF036-991B-45CE-971A-4FB25F00E5DF}" presName="Name0" presStyleCnt="0">
        <dgm:presLayoutVars>
          <dgm:chMax val="21"/>
          <dgm:chPref val="21"/>
        </dgm:presLayoutVars>
      </dgm:prSet>
      <dgm:spPr/>
      <dgm:t>
        <a:bodyPr/>
        <a:lstStyle/>
        <a:p>
          <a:endParaRPr lang="en-US"/>
        </a:p>
      </dgm:t>
    </dgm:pt>
    <dgm:pt modelId="{C05FF303-49ED-47FC-9B11-961E9A2BA46E}" type="pres">
      <dgm:prSet presAssocID="{730BA8F4-3D13-49A1-B1B3-2B5AFF793B38}" presName="text1" presStyleCnt="0"/>
      <dgm:spPr/>
    </dgm:pt>
    <dgm:pt modelId="{EEA314AF-7DF2-4B25-BC8D-D9093099EA5B}" type="pres">
      <dgm:prSet presAssocID="{730BA8F4-3D13-49A1-B1B3-2B5AFF793B38}" presName="textRepeatNode" presStyleLbl="alignNode1" presStyleIdx="0" presStyleCnt="3">
        <dgm:presLayoutVars>
          <dgm:chMax val="0"/>
          <dgm:chPref val="0"/>
          <dgm:bulletEnabled val="1"/>
        </dgm:presLayoutVars>
      </dgm:prSet>
      <dgm:spPr/>
      <dgm:t>
        <a:bodyPr/>
        <a:lstStyle/>
        <a:p>
          <a:endParaRPr lang="en-US"/>
        </a:p>
      </dgm:t>
    </dgm:pt>
    <dgm:pt modelId="{80EB597C-8791-413F-9285-223C81300ED6}" type="pres">
      <dgm:prSet presAssocID="{730BA8F4-3D13-49A1-B1B3-2B5AFF793B38}" presName="textaccent1" presStyleCnt="0"/>
      <dgm:spPr/>
    </dgm:pt>
    <dgm:pt modelId="{817089B3-262A-4F19-90A1-666C7CB0C7AC}" type="pres">
      <dgm:prSet presAssocID="{730BA8F4-3D13-49A1-B1B3-2B5AFF793B38}" presName="accentRepeatNode" presStyleLbl="solidAlignAcc1" presStyleIdx="0" presStyleCnt="6"/>
      <dgm:spPr/>
    </dgm:pt>
    <dgm:pt modelId="{7AC0A91F-1A7C-44D8-8FD6-9D2A9881EB22}" type="pres">
      <dgm:prSet presAssocID="{D0308646-1310-48AA-8EF0-E4C2F3DA0C23}" presName="image1" presStyleCnt="0"/>
      <dgm:spPr/>
    </dgm:pt>
    <dgm:pt modelId="{B45F225D-9975-4433-972E-1B5B4349D572}" type="pres">
      <dgm:prSet presAssocID="{D0308646-1310-48AA-8EF0-E4C2F3DA0C23}" presName="imageRepeatNode" presStyleLbl="alignAcc1" presStyleIdx="0" presStyleCnt="3"/>
      <dgm:spPr/>
      <dgm:t>
        <a:bodyPr/>
        <a:lstStyle/>
        <a:p>
          <a:endParaRPr lang="en-US"/>
        </a:p>
      </dgm:t>
    </dgm:pt>
    <dgm:pt modelId="{4F443C76-27F4-4624-8CEA-2513F55C6F86}" type="pres">
      <dgm:prSet presAssocID="{D0308646-1310-48AA-8EF0-E4C2F3DA0C23}" presName="imageaccent1" presStyleCnt="0"/>
      <dgm:spPr/>
    </dgm:pt>
    <dgm:pt modelId="{58DCED38-BC8D-482F-90E5-E0A051BCFCBE}" type="pres">
      <dgm:prSet presAssocID="{D0308646-1310-48AA-8EF0-E4C2F3DA0C23}" presName="accentRepeatNode" presStyleLbl="solidAlignAcc1" presStyleIdx="1" presStyleCnt="6"/>
      <dgm:spPr/>
    </dgm:pt>
    <dgm:pt modelId="{E45E01AA-B23E-4E42-9F20-98C37126B943}" type="pres">
      <dgm:prSet presAssocID="{2B23A7D7-992A-4485-B8FC-DF0F98D2AC1B}" presName="text2" presStyleCnt="0"/>
      <dgm:spPr/>
    </dgm:pt>
    <dgm:pt modelId="{E0E4F85D-ADD8-4DE8-AEB7-143968DA04A8}" type="pres">
      <dgm:prSet presAssocID="{2B23A7D7-992A-4485-B8FC-DF0F98D2AC1B}" presName="textRepeatNode" presStyleLbl="alignNode1" presStyleIdx="1" presStyleCnt="3">
        <dgm:presLayoutVars>
          <dgm:chMax val="0"/>
          <dgm:chPref val="0"/>
          <dgm:bulletEnabled val="1"/>
        </dgm:presLayoutVars>
      </dgm:prSet>
      <dgm:spPr/>
      <dgm:t>
        <a:bodyPr/>
        <a:lstStyle/>
        <a:p>
          <a:endParaRPr lang="en-US"/>
        </a:p>
      </dgm:t>
    </dgm:pt>
    <dgm:pt modelId="{F711FAD7-2099-4C8E-ACFA-619770E50C2C}" type="pres">
      <dgm:prSet presAssocID="{2B23A7D7-992A-4485-B8FC-DF0F98D2AC1B}" presName="textaccent2" presStyleCnt="0"/>
      <dgm:spPr/>
    </dgm:pt>
    <dgm:pt modelId="{D646064E-5DFA-4E92-BFB7-87FF11B5E22F}" type="pres">
      <dgm:prSet presAssocID="{2B23A7D7-992A-4485-B8FC-DF0F98D2AC1B}" presName="accentRepeatNode" presStyleLbl="solidAlignAcc1" presStyleIdx="2" presStyleCnt="6"/>
      <dgm:spPr/>
    </dgm:pt>
    <dgm:pt modelId="{5C70AE71-997C-444D-9B73-30A09B9DE6DD}" type="pres">
      <dgm:prSet presAssocID="{7CD81F2C-5749-42FC-B881-19023BDFCBE1}" presName="image2" presStyleCnt="0"/>
      <dgm:spPr/>
    </dgm:pt>
    <dgm:pt modelId="{D21937D4-65B8-40FD-828C-244EB4E18110}" type="pres">
      <dgm:prSet presAssocID="{7CD81F2C-5749-42FC-B881-19023BDFCBE1}" presName="imageRepeatNode" presStyleLbl="alignAcc1" presStyleIdx="1" presStyleCnt="3"/>
      <dgm:spPr/>
      <dgm:t>
        <a:bodyPr/>
        <a:lstStyle/>
        <a:p>
          <a:endParaRPr lang="en-US"/>
        </a:p>
      </dgm:t>
    </dgm:pt>
    <dgm:pt modelId="{7BF271E0-C3AF-4152-BFFE-84FB0CD5BB3B}" type="pres">
      <dgm:prSet presAssocID="{7CD81F2C-5749-42FC-B881-19023BDFCBE1}" presName="imageaccent2" presStyleCnt="0"/>
      <dgm:spPr/>
    </dgm:pt>
    <dgm:pt modelId="{2A06D4DC-789A-4C29-8C77-645F71B05069}" type="pres">
      <dgm:prSet presAssocID="{7CD81F2C-5749-42FC-B881-19023BDFCBE1}" presName="accentRepeatNode" presStyleLbl="solidAlignAcc1" presStyleIdx="3" presStyleCnt="6"/>
      <dgm:spPr/>
    </dgm:pt>
    <dgm:pt modelId="{CB8035C1-BE53-4FE5-B105-7BE57449CD1C}" type="pres">
      <dgm:prSet presAssocID="{D353165A-2A07-4E05-9FDB-DE1E4FA75500}" presName="text3" presStyleCnt="0"/>
      <dgm:spPr/>
    </dgm:pt>
    <dgm:pt modelId="{10AD89DB-18E1-4D3F-A349-202444C885F8}" type="pres">
      <dgm:prSet presAssocID="{D353165A-2A07-4E05-9FDB-DE1E4FA75500}" presName="textRepeatNode" presStyleLbl="alignNode1" presStyleIdx="2" presStyleCnt="3">
        <dgm:presLayoutVars>
          <dgm:chMax val="0"/>
          <dgm:chPref val="0"/>
          <dgm:bulletEnabled val="1"/>
        </dgm:presLayoutVars>
      </dgm:prSet>
      <dgm:spPr/>
      <dgm:t>
        <a:bodyPr/>
        <a:lstStyle/>
        <a:p>
          <a:endParaRPr lang="en-US"/>
        </a:p>
      </dgm:t>
    </dgm:pt>
    <dgm:pt modelId="{038C0818-42B0-4AC0-BFFC-B1BF52E7F907}" type="pres">
      <dgm:prSet presAssocID="{D353165A-2A07-4E05-9FDB-DE1E4FA75500}" presName="textaccent3" presStyleCnt="0"/>
      <dgm:spPr/>
    </dgm:pt>
    <dgm:pt modelId="{1656EC17-9A89-41F9-BD4B-8790BAC7723A}" type="pres">
      <dgm:prSet presAssocID="{D353165A-2A07-4E05-9FDB-DE1E4FA75500}" presName="accentRepeatNode" presStyleLbl="solidAlignAcc1" presStyleIdx="4" presStyleCnt="6"/>
      <dgm:spPr/>
    </dgm:pt>
    <dgm:pt modelId="{270D4AE1-CBED-42F8-BAF8-6A5702CD65E3}" type="pres">
      <dgm:prSet presAssocID="{9D1B459A-75C0-4ADA-8279-9FF41BF5ADAA}" presName="image3" presStyleCnt="0"/>
      <dgm:spPr/>
    </dgm:pt>
    <dgm:pt modelId="{AF258821-8AA4-42DF-AB6B-714D51D73B4C}" type="pres">
      <dgm:prSet presAssocID="{9D1B459A-75C0-4ADA-8279-9FF41BF5ADAA}" presName="imageRepeatNode" presStyleLbl="alignAcc1" presStyleIdx="2" presStyleCnt="3"/>
      <dgm:spPr/>
      <dgm:t>
        <a:bodyPr/>
        <a:lstStyle/>
        <a:p>
          <a:endParaRPr lang="en-US"/>
        </a:p>
      </dgm:t>
    </dgm:pt>
    <dgm:pt modelId="{E06A7879-D739-4633-91FF-7241A6AEB997}" type="pres">
      <dgm:prSet presAssocID="{9D1B459A-75C0-4ADA-8279-9FF41BF5ADAA}" presName="imageaccent3" presStyleCnt="0"/>
      <dgm:spPr/>
    </dgm:pt>
    <dgm:pt modelId="{047F14AF-B915-4989-80A2-6DDD479EFEF9}" type="pres">
      <dgm:prSet presAssocID="{9D1B459A-75C0-4ADA-8279-9FF41BF5ADAA}" presName="accentRepeatNode" presStyleLbl="solidAlignAcc1" presStyleIdx="5" presStyleCnt="6"/>
      <dgm:spPr/>
    </dgm:pt>
  </dgm:ptLst>
  <dgm:cxnLst>
    <dgm:cxn modelId="{41D217A7-48C8-4309-915C-2B961682E1FC}" type="presOf" srcId="{730BA8F4-3D13-49A1-B1B3-2B5AFF793B38}" destId="{EEA314AF-7DF2-4B25-BC8D-D9093099EA5B}" srcOrd="0" destOrd="0" presId="urn:microsoft.com/office/officeart/2008/layout/HexagonCluster"/>
    <dgm:cxn modelId="{346C08FD-7FE5-41FB-9C97-D67531BC384D}" type="presOf" srcId="{2B23A7D7-992A-4485-B8FC-DF0F98D2AC1B}" destId="{E0E4F85D-ADD8-4DE8-AEB7-143968DA04A8}" srcOrd="0" destOrd="0" presId="urn:microsoft.com/office/officeart/2008/layout/HexagonCluster"/>
    <dgm:cxn modelId="{04D13D47-11E2-44C1-8F86-48E65FA078A8}" type="presOf" srcId="{7CD81F2C-5749-42FC-B881-19023BDFCBE1}" destId="{D21937D4-65B8-40FD-828C-244EB4E18110}" srcOrd="0" destOrd="0" presId="urn:microsoft.com/office/officeart/2008/layout/HexagonCluster"/>
    <dgm:cxn modelId="{ACFDE761-E51B-47B7-9AFF-80BD280BDDF9}" type="presOf" srcId="{D353165A-2A07-4E05-9FDB-DE1E4FA75500}" destId="{10AD89DB-18E1-4D3F-A349-202444C885F8}" srcOrd="0" destOrd="0" presId="urn:microsoft.com/office/officeart/2008/layout/HexagonCluster"/>
    <dgm:cxn modelId="{6940E2B2-8E0F-41A7-AE92-032ABE4E44B7}" type="presOf" srcId="{18DAF036-991B-45CE-971A-4FB25F00E5DF}" destId="{670D3309-7E23-4139-B439-A178EE28991B}" srcOrd="0" destOrd="0" presId="urn:microsoft.com/office/officeart/2008/layout/HexagonCluster"/>
    <dgm:cxn modelId="{29C589C4-7F6F-44F6-84C8-4D6E4679A1FC}" srcId="{18DAF036-991B-45CE-971A-4FB25F00E5DF}" destId="{730BA8F4-3D13-49A1-B1B3-2B5AFF793B38}" srcOrd="0" destOrd="0" parTransId="{D6CDD2C3-D0CE-4F40-8D84-1DB14F2D8AE6}" sibTransId="{D0308646-1310-48AA-8EF0-E4C2F3DA0C23}"/>
    <dgm:cxn modelId="{CA3EF31E-A952-4F65-80A8-DCE38E0B0679}" srcId="{18DAF036-991B-45CE-971A-4FB25F00E5DF}" destId="{2B23A7D7-992A-4485-B8FC-DF0F98D2AC1B}" srcOrd="1" destOrd="0" parTransId="{493A4A2B-F689-491B-BF2F-5DDF7C68899D}" sibTransId="{7CD81F2C-5749-42FC-B881-19023BDFCBE1}"/>
    <dgm:cxn modelId="{BF33872F-62D0-4FAC-B059-0C7D9F21B6B5}" type="presOf" srcId="{9D1B459A-75C0-4ADA-8279-9FF41BF5ADAA}" destId="{AF258821-8AA4-42DF-AB6B-714D51D73B4C}" srcOrd="0" destOrd="0" presId="urn:microsoft.com/office/officeart/2008/layout/HexagonCluster"/>
    <dgm:cxn modelId="{314E51B5-551C-4F4E-8D3B-97CFD627FFFA}" srcId="{18DAF036-991B-45CE-971A-4FB25F00E5DF}" destId="{D353165A-2A07-4E05-9FDB-DE1E4FA75500}" srcOrd="2" destOrd="0" parTransId="{64847B7A-AE59-4476-B6DE-C79E0E252310}" sibTransId="{9D1B459A-75C0-4ADA-8279-9FF41BF5ADAA}"/>
    <dgm:cxn modelId="{E2FBCF6B-0E2D-43D9-A6B7-D97D70AEAEF9}" type="presOf" srcId="{D0308646-1310-48AA-8EF0-E4C2F3DA0C23}" destId="{B45F225D-9975-4433-972E-1B5B4349D572}" srcOrd="0" destOrd="0" presId="urn:microsoft.com/office/officeart/2008/layout/HexagonCluster"/>
    <dgm:cxn modelId="{FB828EF7-2773-4AF8-A7F9-E3AD4F77D1FB}" type="presParOf" srcId="{670D3309-7E23-4139-B439-A178EE28991B}" destId="{C05FF303-49ED-47FC-9B11-961E9A2BA46E}" srcOrd="0" destOrd="0" presId="urn:microsoft.com/office/officeart/2008/layout/HexagonCluster"/>
    <dgm:cxn modelId="{DBF5FDC2-5EA9-4A75-94E5-DABDEFC07CCF}" type="presParOf" srcId="{C05FF303-49ED-47FC-9B11-961E9A2BA46E}" destId="{EEA314AF-7DF2-4B25-BC8D-D9093099EA5B}" srcOrd="0" destOrd="0" presId="urn:microsoft.com/office/officeart/2008/layout/HexagonCluster"/>
    <dgm:cxn modelId="{4FC798A7-EDE9-4AAE-9469-DAC086E9F6AF}" type="presParOf" srcId="{670D3309-7E23-4139-B439-A178EE28991B}" destId="{80EB597C-8791-413F-9285-223C81300ED6}" srcOrd="1" destOrd="0" presId="urn:microsoft.com/office/officeart/2008/layout/HexagonCluster"/>
    <dgm:cxn modelId="{E3AF4A66-50B7-4BC9-8335-13110B861BA9}" type="presParOf" srcId="{80EB597C-8791-413F-9285-223C81300ED6}" destId="{817089B3-262A-4F19-90A1-666C7CB0C7AC}" srcOrd="0" destOrd="0" presId="urn:microsoft.com/office/officeart/2008/layout/HexagonCluster"/>
    <dgm:cxn modelId="{CE9884DA-A719-4374-89A7-0938BADAF979}" type="presParOf" srcId="{670D3309-7E23-4139-B439-A178EE28991B}" destId="{7AC0A91F-1A7C-44D8-8FD6-9D2A9881EB22}" srcOrd="2" destOrd="0" presId="urn:microsoft.com/office/officeart/2008/layout/HexagonCluster"/>
    <dgm:cxn modelId="{C170E722-4B50-4845-B4B7-2E7B9AD65CA2}" type="presParOf" srcId="{7AC0A91F-1A7C-44D8-8FD6-9D2A9881EB22}" destId="{B45F225D-9975-4433-972E-1B5B4349D572}" srcOrd="0" destOrd="0" presId="urn:microsoft.com/office/officeart/2008/layout/HexagonCluster"/>
    <dgm:cxn modelId="{6A96FB98-5EF6-4A8B-BFAC-42FB266077A8}" type="presParOf" srcId="{670D3309-7E23-4139-B439-A178EE28991B}" destId="{4F443C76-27F4-4624-8CEA-2513F55C6F86}" srcOrd="3" destOrd="0" presId="urn:microsoft.com/office/officeart/2008/layout/HexagonCluster"/>
    <dgm:cxn modelId="{EBC9F493-A9E6-485F-AFFF-573FDD3C557E}" type="presParOf" srcId="{4F443C76-27F4-4624-8CEA-2513F55C6F86}" destId="{58DCED38-BC8D-482F-90E5-E0A051BCFCBE}" srcOrd="0" destOrd="0" presId="urn:microsoft.com/office/officeart/2008/layout/HexagonCluster"/>
    <dgm:cxn modelId="{D71C4C41-F9AD-4A70-B1D6-1FAB55EDF350}" type="presParOf" srcId="{670D3309-7E23-4139-B439-A178EE28991B}" destId="{E45E01AA-B23E-4E42-9F20-98C37126B943}" srcOrd="4" destOrd="0" presId="urn:microsoft.com/office/officeart/2008/layout/HexagonCluster"/>
    <dgm:cxn modelId="{0612C8F5-AB23-4E41-B4A3-41402E1536C5}" type="presParOf" srcId="{E45E01AA-B23E-4E42-9F20-98C37126B943}" destId="{E0E4F85D-ADD8-4DE8-AEB7-143968DA04A8}" srcOrd="0" destOrd="0" presId="urn:microsoft.com/office/officeart/2008/layout/HexagonCluster"/>
    <dgm:cxn modelId="{034BEBD8-A10F-4F7A-8D1D-84B6DA4FBF12}" type="presParOf" srcId="{670D3309-7E23-4139-B439-A178EE28991B}" destId="{F711FAD7-2099-4C8E-ACFA-619770E50C2C}" srcOrd="5" destOrd="0" presId="urn:microsoft.com/office/officeart/2008/layout/HexagonCluster"/>
    <dgm:cxn modelId="{7E16BE62-8BEE-4480-BE0E-A50AD969DF3B}" type="presParOf" srcId="{F711FAD7-2099-4C8E-ACFA-619770E50C2C}" destId="{D646064E-5DFA-4E92-BFB7-87FF11B5E22F}" srcOrd="0" destOrd="0" presId="urn:microsoft.com/office/officeart/2008/layout/HexagonCluster"/>
    <dgm:cxn modelId="{59AF31C5-009E-4DDA-9165-4D53453B6A38}" type="presParOf" srcId="{670D3309-7E23-4139-B439-A178EE28991B}" destId="{5C70AE71-997C-444D-9B73-30A09B9DE6DD}" srcOrd="6" destOrd="0" presId="urn:microsoft.com/office/officeart/2008/layout/HexagonCluster"/>
    <dgm:cxn modelId="{0B0584DB-2D6A-48EF-BD62-B4736D729CF4}" type="presParOf" srcId="{5C70AE71-997C-444D-9B73-30A09B9DE6DD}" destId="{D21937D4-65B8-40FD-828C-244EB4E18110}" srcOrd="0" destOrd="0" presId="urn:microsoft.com/office/officeart/2008/layout/HexagonCluster"/>
    <dgm:cxn modelId="{8CA1D534-8CFF-4B88-BD6A-963DF9EA1D2E}" type="presParOf" srcId="{670D3309-7E23-4139-B439-A178EE28991B}" destId="{7BF271E0-C3AF-4152-BFFE-84FB0CD5BB3B}" srcOrd="7" destOrd="0" presId="urn:microsoft.com/office/officeart/2008/layout/HexagonCluster"/>
    <dgm:cxn modelId="{F94B8A1F-EE14-4F10-AB61-0E22B50C64DE}" type="presParOf" srcId="{7BF271E0-C3AF-4152-BFFE-84FB0CD5BB3B}" destId="{2A06D4DC-789A-4C29-8C77-645F71B05069}" srcOrd="0" destOrd="0" presId="urn:microsoft.com/office/officeart/2008/layout/HexagonCluster"/>
    <dgm:cxn modelId="{61A1C34E-3108-41BC-ADC6-B83945C7362F}" type="presParOf" srcId="{670D3309-7E23-4139-B439-A178EE28991B}" destId="{CB8035C1-BE53-4FE5-B105-7BE57449CD1C}" srcOrd="8" destOrd="0" presId="urn:microsoft.com/office/officeart/2008/layout/HexagonCluster"/>
    <dgm:cxn modelId="{A682A424-23F7-46B5-8A19-5720B5964795}" type="presParOf" srcId="{CB8035C1-BE53-4FE5-B105-7BE57449CD1C}" destId="{10AD89DB-18E1-4D3F-A349-202444C885F8}" srcOrd="0" destOrd="0" presId="urn:microsoft.com/office/officeart/2008/layout/HexagonCluster"/>
    <dgm:cxn modelId="{AE537174-5F45-4855-96BD-B16799A82027}" type="presParOf" srcId="{670D3309-7E23-4139-B439-A178EE28991B}" destId="{038C0818-42B0-4AC0-BFFC-B1BF52E7F907}" srcOrd="9" destOrd="0" presId="urn:microsoft.com/office/officeart/2008/layout/HexagonCluster"/>
    <dgm:cxn modelId="{49C9F11E-7256-4DF7-907D-F227DE79C624}" type="presParOf" srcId="{038C0818-42B0-4AC0-BFFC-B1BF52E7F907}" destId="{1656EC17-9A89-41F9-BD4B-8790BAC7723A}" srcOrd="0" destOrd="0" presId="urn:microsoft.com/office/officeart/2008/layout/HexagonCluster"/>
    <dgm:cxn modelId="{97C75ED8-9978-48C1-8A4C-0F67BC00611A}" type="presParOf" srcId="{670D3309-7E23-4139-B439-A178EE28991B}" destId="{270D4AE1-CBED-42F8-BAF8-6A5702CD65E3}" srcOrd="10" destOrd="0" presId="urn:microsoft.com/office/officeart/2008/layout/HexagonCluster"/>
    <dgm:cxn modelId="{31FF1413-FCC2-4DFD-B1B5-EB50DE699943}" type="presParOf" srcId="{270D4AE1-CBED-42F8-BAF8-6A5702CD65E3}" destId="{AF258821-8AA4-42DF-AB6B-714D51D73B4C}" srcOrd="0" destOrd="0" presId="urn:microsoft.com/office/officeart/2008/layout/HexagonCluster"/>
    <dgm:cxn modelId="{01211450-4E0F-4D1C-BF84-12A36AD8D440}" type="presParOf" srcId="{670D3309-7E23-4139-B439-A178EE28991B}" destId="{E06A7879-D739-4633-91FF-7241A6AEB997}" srcOrd="11" destOrd="0" presId="urn:microsoft.com/office/officeart/2008/layout/HexagonCluster"/>
    <dgm:cxn modelId="{DB86A185-C13D-43AA-BCD8-8306746DFE53}" type="presParOf" srcId="{E06A7879-D739-4633-91FF-7241A6AEB997}" destId="{047F14AF-B915-4989-80A2-6DDD479EFEF9}"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314AF-7DF2-4B25-BC8D-D9093099EA5B}">
      <dsp:nvSpPr>
        <dsp:cNvPr id="0" name=""/>
        <dsp:cNvSpPr/>
      </dsp:nvSpPr>
      <dsp:spPr>
        <a:xfrm>
          <a:off x="556473" y="1096770"/>
          <a:ext cx="650995" cy="561271"/>
        </a:xfrm>
        <a:prstGeom prst="hexagon">
          <a:avLst>
            <a:gd name="adj" fmla="val 25000"/>
            <a:gd name="vf" fmla="val 115470"/>
          </a:avLst>
        </a:prstGeom>
        <a:solidFill>
          <a:schemeClr val="accent2">
            <a:shade val="80000"/>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kern="1200" dirty="0" smtClean="0"/>
            <a:t>CKO</a:t>
          </a:r>
          <a:endParaRPr lang="en-US" sz="1000" kern="1200" dirty="0"/>
        </a:p>
      </dsp:txBody>
      <dsp:txXfrm>
        <a:off x="657495" y="1183869"/>
        <a:ext cx="448951" cy="387073"/>
      </dsp:txXfrm>
    </dsp:sp>
    <dsp:sp modelId="{817089B3-262A-4F19-90A1-666C7CB0C7AC}">
      <dsp:nvSpPr>
        <dsp:cNvPr id="0" name=""/>
        <dsp:cNvSpPr/>
      </dsp:nvSpPr>
      <dsp:spPr>
        <a:xfrm>
          <a:off x="573385" y="1344560"/>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5F225D-9975-4433-972E-1B5B4349D572}">
      <dsp:nvSpPr>
        <dsp:cNvPr id="0" name=""/>
        <dsp:cNvSpPr/>
      </dsp:nvSpPr>
      <dsp:spPr>
        <a:xfrm>
          <a:off x="0" y="795299"/>
          <a:ext cx="650995" cy="561271"/>
        </a:xfrm>
        <a:prstGeom prst="hexagon">
          <a:avLst>
            <a:gd name="adj" fmla="val 25000"/>
            <a:gd name="vf" fmla="val 11547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DCED38-BC8D-482F-90E5-E0A051BCFCBE}">
      <dsp:nvSpPr>
        <dsp:cNvPr id="0" name=""/>
        <dsp:cNvSpPr/>
      </dsp:nvSpPr>
      <dsp:spPr>
        <a:xfrm>
          <a:off x="443186" y="1282427"/>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E4F85D-ADD8-4DE8-AEB7-143968DA04A8}">
      <dsp:nvSpPr>
        <dsp:cNvPr id="0" name=""/>
        <dsp:cNvSpPr/>
      </dsp:nvSpPr>
      <dsp:spPr>
        <a:xfrm>
          <a:off x="1111094" y="788626"/>
          <a:ext cx="650995" cy="561271"/>
        </a:xfrm>
        <a:prstGeom prst="hexagon">
          <a:avLst>
            <a:gd name="adj" fmla="val 25000"/>
            <a:gd name="vf" fmla="val 115470"/>
          </a:avLst>
        </a:prstGeom>
        <a:solidFill>
          <a:schemeClr val="accent2">
            <a:shade val="80000"/>
            <a:hueOff val="243032"/>
            <a:satOff val="-7822"/>
            <a:lumOff val="17216"/>
            <a:alphaOff val="0"/>
          </a:schemeClr>
        </a:solidFill>
        <a:ln w="10795" cap="flat" cmpd="sng" algn="ctr">
          <a:solidFill>
            <a:schemeClr val="accent2">
              <a:shade val="80000"/>
              <a:hueOff val="243032"/>
              <a:satOff val="-7822"/>
              <a:lumOff val="1721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kern="1200" dirty="0" smtClean="0"/>
            <a:t>HR</a:t>
          </a:r>
          <a:endParaRPr lang="en-US" sz="1000" kern="1200" dirty="0"/>
        </a:p>
      </dsp:txBody>
      <dsp:txXfrm>
        <a:off x="1212116" y="875725"/>
        <a:ext cx="448951" cy="387073"/>
      </dsp:txXfrm>
    </dsp:sp>
    <dsp:sp modelId="{D646064E-5DFA-4E92-BFB7-87FF11B5E22F}">
      <dsp:nvSpPr>
        <dsp:cNvPr id="0" name=""/>
        <dsp:cNvSpPr/>
      </dsp:nvSpPr>
      <dsp:spPr>
        <a:xfrm>
          <a:off x="1556134" y="1275161"/>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1937D4-65B8-40FD-828C-244EB4E18110}">
      <dsp:nvSpPr>
        <dsp:cNvPr id="0" name=""/>
        <dsp:cNvSpPr/>
      </dsp:nvSpPr>
      <dsp:spPr>
        <a:xfrm>
          <a:off x="1665715" y="1096770"/>
          <a:ext cx="650995" cy="561271"/>
        </a:xfrm>
        <a:prstGeom prst="hexagon">
          <a:avLst>
            <a:gd name="adj" fmla="val 25000"/>
            <a:gd name="vf" fmla="val 11547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0795" cap="flat" cmpd="sng" algn="ctr">
          <a:solidFill>
            <a:schemeClr val="accent2">
              <a:shade val="80000"/>
              <a:hueOff val="243032"/>
              <a:satOff val="-7822"/>
              <a:lumOff val="17216"/>
              <a:alphaOff val="0"/>
            </a:schemeClr>
          </a:solidFill>
          <a:prstDash val="solid"/>
        </a:ln>
        <a:effectLst/>
      </dsp:spPr>
      <dsp:style>
        <a:lnRef idx="2">
          <a:scrgbClr r="0" g="0" b="0"/>
        </a:lnRef>
        <a:fillRef idx="1">
          <a:scrgbClr r="0" g="0" b="0"/>
        </a:fillRef>
        <a:effectRef idx="0">
          <a:scrgbClr r="0" g="0" b="0"/>
        </a:effectRef>
        <a:fontRef idx="minor"/>
      </dsp:style>
    </dsp:sp>
    <dsp:sp modelId="{2A06D4DC-789A-4C29-8C77-645F71B05069}">
      <dsp:nvSpPr>
        <dsp:cNvPr id="0" name=""/>
        <dsp:cNvSpPr/>
      </dsp:nvSpPr>
      <dsp:spPr>
        <a:xfrm>
          <a:off x="1682627" y="1344560"/>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AD89DB-18E1-4D3F-A349-202444C885F8}">
      <dsp:nvSpPr>
        <dsp:cNvPr id="0" name=""/>
        <dsp:cNvSpPr/>
      </dsp:nvSpPr>
      <dsp:spPr>
        <a:xfrm>
          <a:off x="556473" y="481817"/>
          <a:ext cx="650995" cy="561271"/>
        </a:xfrm>
        <a:prstGeom prst="hexagon">
          <a:avLst>
            <a:gd name="adj" fmla="val 25000"/>
            <a:gd name="vf" fmla="val 115470"/>
          </a:avLst>
        </a:prstGeom>
        <a:solidFill>
          <a:schemeClr val="accent2">
            <a:shade val="80000"/>
            <a:hueOff val="486064"/>
            <a:satOff val="-15643"/>
            <a:lumOff val="34432"/>
            <a:alphaOff val="0"/>
          </a:schemeClr>
        </a:solidFill>
        <a:ln w="10795" cap="flat" cmpd="sng" algn="ctr">
          <a:solidFill>
            <a:schemeClr val="accent2">
              <a:shade val="80000"/>
              <a:hueOff val="486064"/>
              <a:satOff val="-15643"/>
              <a:lumOff val="344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kern="1200" dirty="0" err="1" smtClean="0"/>
            <a:t>Comms</a:t>
          </a:r>
          <a:endParaRPr lang="en-US" sz="1000" kern="1200" dirty="0"/>
        </a:p>
      </dsp:txBody>
      <dsp:txXfrm>
        <a:off x="657495" y="568916"/>
        <a:ext cx="448951" cy="387073"/>
      </dsp:txXfrm>
    </dsp:sp>
    <dsp:sp modelId="{1656EC17-9A89-41F9-BD4B-8790BAC7723A}">
      <dsp:nvSpPr>
        <dsp:cNvPr id="0" name=""/>
        <dsp:cNvSpPr/>
      </dsp:nvSpPr>
      <dsp:spPr>
        <a:xfrm>
          <a:off x="997807" y="493977"/>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258821-8AA4-42DF-AB6B-714D51D73B4C}">
      <dsp:nvSpPr>
        <dsp:cNvPr id="0" name=""/>
        <dsp:cNvSpPr/>
      </dsp:nvSpPr>
      <dsp:spPr>
        <a:xfrm>
          <a:off x="1111094" y="175157"/>
          <a:ext cx="650995" cy="561271"/>
        </a:xfrm>
        <a:prstGeom prst="hexagon">
          <a:avLst>
            <a:gd name="adj" fmla="val 25000"/>
            <a:gd name="vf" fmla="val 11547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0795" cap="flat" cmpd="sng" algn="ctr">
          <a:solidFill>
            <a:schemeClr val="accent2">
              <a:shade val="80000"/>
              <a:hueOff val="486064"/>
              <a:satOff val="-15643"/>
              <a:lumOff val="34432"/>
              <a:alphaOff val="0"/>
            </a:schemeClr>
          </a:solidFill>
          <a:prstDash val="solid"/>
        </a:ln>
        <a:effectLst/>
      </dsp:spPr>
      <dsp:style>
        <a:lnRef idx="2">
          <a:scrgbClr r="0" g="0" b="0"/>
        </a:lnRef>
        <a:fillRef idx="1">
          <a:scrgbClr r="0" g="0" b="0"/>
        </a:fillRef>
        <a:effectRef idx="0">
          <a:scrgbClr r="0" g="0" b="0"/>
        </a:effectRef>
        <a:fontRef idx="minor"/>
      </dsp:style>
    </dsp:sp>
    <dsp:sp modelId="{047F14AF-B915-4989-80A2-6DDD479EFEF9}">
      <dsp:nvSpPr>
        <dsp:cNvPr id="0" name=""/>
        <dsp:cNvSpPr/>
      </dsp:nvSpPr>
      <dsp:spPr>
        <a:xfrm>
          <a:off x="1130323" y="421612"/>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314AF-7DF2-4B25-BC8D-D9093099EA5B}">
      <dsp:nvSpPr>
        <dsp:cNvPr id="0" name=""/>
        <dsp:cNvSpPr/>
      </dsp:nvSpPr>
      <dsp:spPr>
        <a:xfrm>
          <a:off x="556473" y="1096770"/>
          <a:ext cx="650995" cy="561271"/>
        </a:xfrm>
        <a:prstGeom prst="hexagon">
          <a:avLst>
            <a:gd name="adj" fmla="val 25000"/>
            <a:gd name="vf" fmla="val 115470"/>
          </a:avLst>
        </a:prstGeom>
        <a:solidFill>
          <a:schemeClr val="accent2">
            <a:shade val="80000"/>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kern="1200" dirty="0" smtClean="0"/>
            <a:t>CKO</a:t>
          </a:r>
          <a:endParaRPr lang="en-US" sz="1000" kern="1200" dirty="0"/>
        </a:p>
      </dsp:txBody>
      <dsp:txXfrm>
        <a:off x="657495" y="1183869"/>
        <a:ext cx="448951" cy="387073"/>
      </dsp:txXfrm>
    </dsp:sp>
    <dsp:sp modelId="{817089B3-262A-4F19-90A1-666C7CB0C7AC}">
      <dsp:nvSpPr>
        <dsp:cNvPr id="0" name=""/>
        <dsp:cNvSpPr/>
      </dsp:nvSpPr>
      <dsp:spPr>
        <a:xfrm>
          <a:off x="573385" y="1344560"/>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5F225D-9975-4433-972E-1B5B4349D572}">
      <dsp:nvSpPr>
        <dsp:cNvPr id="0" name=""/>
        <dsp:cNvSpPr/>
      </dsp:nvSpPr>
      <dsp:spPr>
        <a:xfrm>
          <a:off x="0" y="795299"/>
          <a:ext cx="650995" cy="561271"/>
        </a:xfrm>
        <a:prstGeom prst="hexagon">
          <a:avLst>
            <a:gd name="adj" fmla="val 25000"/>
            <a:gd name="vf" fmla="val 11547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DCED38-BC8D-482F-90E5-E0A051BCFCBE}">
      <dsp:nvSpPr>
        <dsp:cNvPr id="0" name=""/>
        <dsp:cNvSpPr/>
      </dsp:nvSpPr>
      <dsp:spPr>
        <a:xfrm>
          <a:off x="443186" y="1282427"/>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E4F85D-ADD8-4DE8-AEB7-143968DA04A8}">
      <dsp:nvSpPr>
        <dsp:cNvPr id="0" name=""/>
        <dsp:cNvSpPr/>
      </dsp:nvSpPr>
      <dsp:spPr>
        <a:xfrm>
          <a:off x="1111094" y="788626"/>
          <a:ext cx="650995" cy="561271"/>
        </a:xfrm>
        <a:prstGeom prst="hexagon">
          <a:avLst>
            <a:gd name="adj" fmla="val 25000"/>
            <a:gd name="vf" fmla="val 115470"/>
          </a:avLst>
        </a:prstGeom>
        <a:solidFill>
          <a:schemeClr val="accent2">
            <a:shade val="80000"/>
            <a:hueOff val="243032"/>
            <a:satOff val="-7822"/>
            <a:lumOff val="17216"/>
            <a:alphaOff val="0"/>
          </a:schemeClr>
        </a:solidFill>
        <a:ln w="10795" cap="flat" cmpd="sng" algn="ctr">
          <a:solidFill>
            <a:schemeClr val="accent2">
              <a:shade val="80000"/>
              <a:hueOff val="243032"/>
              <a:satOff val="-7822"/>
              <a:lumOff val="1721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kern="1200" dirty="0" smtClean="0"/>
            <a:t>HR</a:t>
          </a:r>
          <a:endParaRPr lang="en-US" sz="1000" kern="1200" dirty="0"/>
        </a:p>
      </dsp:txBody>
      <dsp:txXfrm>
        <a:off x="1212116" y="875725"/>
        <a:ext cx="448951" cy="387073"/>
      </dsp:txXfrm>
    </dsp:sp>
    <dsp:sp modelId="{D646064E-5DFA-4E92-BFB7-87FF11B5E22F}">
      <dsp:nvSpPr>
        <dsp:cNvPr id="0" name=""/>
        <dsp:cNvSpPr/>
      </dsp:nvSpPr>
      <dsp:spPr>
        <a:xfrm>
          <a:off x="1556134" y="1275161"/>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1937D4-65B8-40FD-828C-244EB4E18110}">
      <dsp:nvSpPr>
        <dsp:cNvPr id="0" name=""/>
        <dsp:cNvSpPr/>
      </dsp:nvSpPr>
      <dsp:spPr>
        <a:xfrm>
          <a:off x="1665715" y="1096770"/>
          <a:ext cx="650995" cy="561271"/>
        </a:xfrm>
        <a:prstGeom prst="hexagon">
          <a:avLst>
            <a:gd name="adj" fmla="val 25000"/>
            <a:gd name="vf" fmla="val 11547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0795" cap="flat" cmpd="sng" algn="ctr">
          <a:solidFill>
            <a:schemeClr val="accent2">
              <a:shade val="80000"/>
              <a:hueOff val="243032"/>
              <a:satOff val="-7822"/>
              <a:lumOff val="17216"/>
              <a:alphaOff val="0"/>
            </a:schemeClr>
          </a:solidFill>
          <a:prstDash val="solid"/>
        </a:ln>
        <a:effectLst/>
      </dsp:spPr>
      <dsp:style>
        <a:lnRef idx="2">
          <a:scrgbClr r="0" g="0" b="0"/>
        </a:lnRef>
        <a:fillRef idx="1">
          <a:scrgbClr r="0" g="0" b="0"/>
        </a:fillRef>
        <a:effectRef idx="0">
          <a:scrgbClr r="0" g="0" b="0"/>
        </a:effectRef>
        <a:fontRef idx="minor"/>
      </dsp:style>
    </dsp:sp>
    <dsp:sp modelId="{2A06D4DC-789A-4C29-8C77-645F71B05069}">
      <dsp:nvSpPr>
        <dsp:cNvPr id="0" name=""/>
        <dsp:cNvSpPr/>
      </dsp:nvSpPr>
      <dsp:spPr>
        <a:xfrm>
          <a:off x="1682627" y="1344560"/>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AD89DB-18E1-4D3F-A349-202444C885F8}">
      <dsp:nvSpPr>
        <dsp:cNvPr id="0" name=""/>
        <dsp:cNvSpPr/>
      </dsp:nvSpPr>
      <dsp:spPr>
        <a:xfrm>
          <a:off x="556473" y="481817"/>
          <a:ext cx="650995" cy="561271"/>
        </a:xfrm>
        <a:prstGeom prst="hexagon">
          <a:avLst>
            <a:gd name="adj" fmla="val 25000"/>
            <a:gd name="vf" fmla="val 115470"/>
          </a:avLst>
        </a:prstGeom>
        <a:solidFill>
          <a:schemeClr val="accent2">
            <a:shade val="80000"/>
            <a:hueOff val="486064"/>
            <a:satOff val="-15643"/>
            <a:lumOff val="34432"/>
            <a:alphaOff val="0"/>
          </a:schemeClr>
        </a:solidFill>
        <a:ln w="10795" cap="flat" cmpd="sng" algn="ctr">
          <a:solidFill>
            <a:schemeClr val="accent2">
              <a:shade val="80000"/>
              <a:hueOff val="486064"/>
              <a:satOff val="-15643"/>
              <a:lumOff val="344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n-US" sz="1000" kern="1200" dirty="0" err="1" smtClean="0"/>
            <a:t>Comms</a:t>
          </a:r>
          <a:endParaRPr lang="en-US" sz="1000" kern="1200" dirty="0"/>
        </a:p>
      </dsp:txBody>
      <dsp:txXfrm>
        <a:off x="657495" y="568916"/>
        <a:ext cx="448951" cy="387073"/>
      </dsp:txXfrm>
    </dsp:sp>
    <dsp:sp modelId="{1656EC17-9A89-41F9-BD4B-8790BAC7723A}">
      <dsp:nvSpPr>
        <dsp:cNvPr id="0" name=""/>
        <dsp:cNvSpPr/>
      </dsp:nvSpPr>
      <dsp:spPr>
        <a:xfrm>
          <a:off x="997807" y="493977"/>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258821-8AA4-42DF-AB6B-714D51D73B4C}">
      <dsp:nvSpPr>
        <dsp:cNvPr id="0" name=""/>
        <dsp:cNvSpPr/>
      </dsp:nvSpPr>
      <dsp:spPr>
        <a:xfrm>
          <a:off x="1111094" y="175157"/>
          <a:ext cx="650995" cy="561271"/>
        </a:xfrm>
        <a:prstGeom prst="hexagon">
          <a:avLst>
            <a:gd name="adj" fmla="val 25000"/>
            <a:gd name="vf" fmla="val 11547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0795" cap="flat" cmpd="sng" algn="ctr">
          <a:solidFill>
            <a:schemeClr val="accent2">
              <a:shade val="80000"/>
              <a:hueOff val="486064"/>
              <a:satOff val="-15643"/>
              <a:lumOff val="34432"/>
              <a:alphaOff val="0"/>
            </a:schemeClr>
          </a:solidFill>
          <a:prstDash val="solid"/>
        </a:ln>
        <a:effectLst/>
      </dsp:spPr>
      <dsp:style>
        <a:lnRef idx="2">
          <a:scrgbClr r="0" g="0" b="0"/>
        </a:lnRef>
        <a:fillRef idx="1">
          <a:scrgbClr r="0" g="0" b="0"/>
        </a:fillRef>
        <a:effectRef idx="0">
          <a:scrgbClr r="0" g="0" b="0"/>
        </a:effectRef>
        <a:fontRef idx="minor"/>
      </dsp:style>
    </dsp:sp>
    <dsp:sp modelId="{047F14AF-B915-4989-80A2-6DDD479EFEF9}">
      <dsp:nvSpPr>
        <dsp:cNvPr id="0" name=""/>
        <dsp:cNvSpPr/>
      </dsp:nvSpPr>
      <dsp:spPr>
        <a:xfrm>
          <a:off x="1130323" y="421612"/>
          <a:ext cx="76219" cy="65691"/>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7/12/2015</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SharePoint Conference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7/12/2015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7/12/2015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084554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aseline="0" dirty="0" smtClean="0"/>
          </a:p>
        </p:txBody>
      </p:sp>
      <p:sp>
        <p:nvSpPr>
          <p:cNvPr id="4" name="Slide Number Placeholder 3"/>
          <p:cNvSpPr>
            <a:spLocks noGrp="1"/>
          </p:cNvSpPr>
          <p:nvPr>
            <p:ph type="sldNum" sz="quarter" idx="10"/>
          </p:nvPr>
        </p:nvSpPr>
        <p:spPr/>
        <p:txBody>
          <a:bodyPr/>
          <a:lstStyle/>
          <a:p>
            <a:fld id="{5B950F2D-1255-45F6-9806-916749929F41}" type="slidenum">
              <a:rPr lang="en-AU" smtClean="0">
                <a:solidFill>
                  <a:prstClr val="black"/>
                </a:solidFill>
              </a:rPr>
              <a:pPr/>
              <a:t>11</a:t>
            </a:fld>
            <a:endParaRPr lang="en-AU" dirty="0">
              <a:solidFill>
                <a:prstClr val="black"/>
              </a:solidFill>
            </a:endParaRPr>
          </a:p>
        </p:txBody>
      </p:sp>
    </p:spTree>
    <p:extLst>
      <p:ext uri="{BB962C8B-B14F-4D97-AF65-F5344CB8AC3E}">
        <p14:creationId xmlns:p14="http://schemas.microsoft.com/office/powerpoint/2010/main" val="1183559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aseline="0" dirty="0" smtClean="0"/>
          </a:p>
        </p:txBody>
      </p:sp>
      <p:sp>
        <p:nvSpPr>
          <p:cNvPr id="4" name="Slide Number Placeholder 3"/>
          <p:cNvSpPr>
            <a:spLocks noGrp="1"/>
          </p:cNvSpPr>
          <p:nvPr>
            <p:ph type="sldNum" sz="quarter" idx="10"/>
          </p:nvPr>
        </p:nvSpPr>
        <p:spPr/>
        <p:txBody>
          <a:bodyPr/>
          <a:lstStyle/>
          <a:p>
            <a:fld id="{5B950F2D-1255-45F6-9806-916749929F41}" type="slidenum">
              <a:rPr lang="en-AU" smtClean="0">
                <a:solidFill>
                  <a:prstClr val="black"/>
                </a:solidFill>
              </a:rPr>
              <a:pPr/>
              <a:t>12</a:t>
            </a:fld>
            <a:endParaRPr lang="en-AU" dirty="0">
              <a:solidFill>
                <a:prstClr val="black"/>
              </a:solidFill>
            </a:endParaRPr>
          </a:p>
        </p:txBody>
      </p:sp>
    </p:spTree>
    <p:extLst>
      <p:ext uri="{BB962C8B-B14F-4D97-AF65-F5344CB8AC3E}">
        <p14:creationId xmlns:p14="http://schemas.microsoft.com/office/powerpoint/2010/main" val="3555138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aseline="0" dirty="0" smtClean="0"/>
          </a:p>
        </p:txBody>
      </p:sp>
      <p:sp>
        <p:nvSpPr>
          <p:cNvPr id="4" name="Slide Number Placeholder 3"/>
          <p:cNvSpPr>
            <a:spLocks noGrp="1"/>
          </p:cNvSpPr>
          <p:nvPr>
            <p:ph type="sldNum" sz="quarter" idx="10"/>
          </p:nvPr>
        </p:nvSpPr>
        <p:spPr/>
        <p:txBody>
          <a:bodyPr/>
          <a:lstStyle/>
          <a:p>
            <a:fld id="{5B950F2D-1255-45F6-9806-916749929F41}" type="slidenum">
              <a:rPr lang="en-AU" smtClean="0">
                <a:solidFill>
                  <a:prstClr val="black"/>
                </a:solidFill>
              </a:rPr>
              <a:pPr/>
              <a:t>13</a:t>
            </a:fld>
            <a:endParaRPr lang="en-AU" dirty="0">
              <a:solidFill>
                <a:prstClr val="black"/>
              </a:solidFill>
            </a:endParaRPr>
          </a:p>
        </p:txBody>
      </p:sp>
    </p:spTree>
    <p:extLst>
      <p:ext uri="{BB962C8B-B14F-4D97-AF65-F5344CB8AC3E}">
        <p14:creationId xmlns:p14="http://schemas.microsoft.com/office/powerpoint/2010/main" val="2660886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173554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7/12/2015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1517306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63033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7/12/2015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346692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777803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950F2D-1255-45F6-9806-916749929F41}" type="slidenum">
              <a:rPr lang="en-AU" smtClean="0"/>
              <a:t>19</a:t>
            </a:fld>
            <a:endParaRPr lang="en-AU"/>
          </a:p>
        </p:txBody>
      </p:sp>
    </p:spTree>
    <p:extLst>
      <p:ext uri="{BB962C8B-B14F-4D97-AF65-F5344CB8AC3E}">
        <p14:creationId xmlns:p14="http://schemas.microsoft.com/office/powerpoint/2010/main" val="1414903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7/12/2015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3025307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7/12/2015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52635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7/12/2015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3339011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22</a:t>
            </a:fld>
            <a:endParaRPr lang="en-US"/>
          </a:p>
        </p:txBody>
      </p:sp>
    </p:spTree>
    <p:extLst>
      <p:ext uri="{BB962C8B-B14F-4D97-AF65-F5344CB8AC3E}">
        <p14:creationId xmlns:p14="http://schemas.microsoft.com/office/powerpoint/2010/main" val="1106329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7/12/2015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3020132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950F2D-1255-45F6-9806-916749929F41}" type="slidenum">
              <a:rPr lang="en-AU" smtClean="0"/>
              <a:t>24</a:t>
            </a:fld>
            <a:endParaRPr lang="en-AU"/>
          </a:p>
        </p:txBody>
      </p:sp>
    </p:spTree>
    <p:extLst>
      <p:ext uri="{BB962C8B-B14F-4D97-AF65-F5344CB8AC3E}">
        <p14:creationId xmlns:p14="http://schemas.microsoft.com/office/powerpoint/2010/main" val="1920308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25</a:t>
            </a:fld>
            <a:endParaRPr lang="en-US"/>
          </a:p>
        </p:txBody>
      </p:sp>
    </p:spTree>
    <p:extLst>
      <p:ext uri="{BB962C8B-B14F-4D97-AF65-F5344CB8AC3E}">
        <p14:creationId xmlns:p14="http://schemas.microsoft.com/office/powerpoint/2010/main" val="1633326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27</a:t>
            </a:fld>
            <a:endParaRPr lang="en-US"/>
          </a:p>
        </p:txBody>
      </p:sp>
    </p:spTree>
    <p:extLst>
      <p:ext uri="{BB962C8B-B14F-4D97-AF65-F5344CB8AC3E}">
        <p14:creationId xmlns:p14="http://schemas.microsoft.com/office/powerpoint/2010/main" val="1080620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28</a:t>
            </a:fld>
            <a:endParaRPr lang="en-US"/>
          </a:p>
        </p:txBody>
      </p:sp>
    </p:spTree>
    <p:extLst>
      <p:ext uri="{BB962C8B-B14F-4D97-AF65-F5344CB8AC3E}">
        <p14:creationId xmlns:p14="http://schemas.microsoft.com/office/powerpoint/2010/main" val="3909284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563972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A937F9F-F35E-409E-BDDC-3F7885C68EAF}" type="datetime1">
              <a:rPr lang="en-US" smtClean="0"/>
              <a:t>7/12/2015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1796044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31</a:t>
            </a:fld>
            <a:endParaRPr lang="en-US"/>
          </a:p>
        </p:txBody>
      </p:sp>
    </p:spTree>
    <p:extLst>
      <p:ext uri="{BB962C8B-B14F-4D97-AF65-F5344CB8AC3E}">
        <p14:creationId xmlns:p14="http://schemas.microsoft.com/office/powerpoint/2010/main" val="2730479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640289DE-D6F9-4373-8DD8-6E535775565A}" type="datetime1">
              <a:rPr lang="en-US" smtClean="0"/>
              <a:t>7/12/2015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057454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32</a:t>
            </a:fld>
            <a:endParaRPr lang="en-US"/>
          </a:p>
        </p:txBody>
      </p:sp>
    </p:spTree>
    <p:extLst>
      <p:ext uri="{BB962C8B-B14F-4D97-AF65-F5344CB8AC3E}">
        <p14:creationId xmlns:p14="http://schemas.microsoft.com/office/powerpoint/2010/main" val="109165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33</a:t>
            </a:fld>
            <a:endParaRPr lang="en-US"/>
          </a:p>
        </p:txBody>
      </p:sp>
    </p:spTree>
    <p:extLst>
      <p:ext uri="{BB962C8B-B14F-4D97-AF65-F5344CB8AC3E}">
        <p14:creationId xmlns:p14="http://schemas.microsoft.com/office/powerpoint/2010/main" val="2827100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34</a:t>
            </a:fld>
            <a:endParaRPr lang="en-US"/>
          </a:p>
        </p:txBody>
      </p:sp>
    </p:spTree>
    <p:extLst>
      <p:ext uri="{BB962C8B-B14F-4D97-AF65-F5344CB8AC3E}">
        <p14:creationId xmlns:p14="http://schemas.microsoft.com/office/powerpoint/2010/main" val="4188789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35</a:t>
            </a:fld>
            <a:endParaRPr lang="en-US"/>
          </a:p>
        </p:txBody>
      </p:sp>
    </p:spTree>
    <p:extLst>
      <p:ext uri="{BB962C8B-B14F-4D97-AF65-F5344CB8AC3E}">
        <p14:creationId xmlns:p14="http://schemas.microsoft.com/office/powerpoint/2010/main" val="1157640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t>36</a:t>
            </a:fld>
            <a:endParaRPr lang="en-US"/>
          </a:p>
        </p:txBody>
      </p:sp>
    </p:spTree>
    <p:extLst>
      <p:ext uri="{BB962C8B-B14F-4D97-AF65-F5344CB8AC3E}">
        <p14:creationId xmlns:p14="http://schemas.microsoft.com/office/powerpoint/2010/main" val="3936659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7/12/2015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8123171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8EF7E0F-507E-4FE5-BF75-9D3967B45F5D}" type="datetime1">
              <a:rPr lang="en-US" smtClean="0">
                <a:solidFill>
                  <a:prstClr val="black"/>
                </a:solidFill>
              </a:rPr>
              <a:pPr/>
              <a:t>7/12/2015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700885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7/12/2015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394279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7/12/2015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242064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7</a:t>
            </a:fld>
            <a:endParaRPr lang="en-US"/>
          </a:p>
        </p:txBody>
      </p:sp>
    </p:spTree>
    <p:extLst>
      <p:ext uri="{BB962C8B-B14F-4D97-AF65-F5344CB8AC3E}">
        <p14:creationId xmlns:p14="http://schemas.microsoft.com/office/powerpoint/2010/main" val="1711146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7/12/2015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1048460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950F2D-1255-45F6-9806-916749929F41}" type="slidenum">
              <a:rPr lang="en-AU" smtClean="0"/>
              <a:t>9</a:t>
            </a:fld>
            <a:endParaRPr lang="en-AU"/>
          </a:p>
        </p:txBody>
      </p:sp>
    </p:spTree>
    <p:extLst>
      <p:ext uri="{BB962C8B-B14F-4D97-AF65-F5344CB8AC3E}">
        <p14:creationId xmlns:p14="http://schemas.microsoft.com/office/powerpoint/2010/main" val="1553037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aseline="0" dirty="0" smtClean="0"/>
          </a:p>
        </p:txBody>
      </p:sp>
      <p:sp>
        <p:nvSpPr>
          <p:cNvPr id="4" name="Slide Number Placeholder 3"/>
          <p:cNvSpPr>
            <a:spLocks noGrp="1"/>
          </p:cNvSpPr>
          <p:nvPr>
            <p:ph type="sldNum" sz="quarter" idx="10"/>
          </p:nvPr>
        </p:nvSpPr>
        <p:spPr/>
        <p:txBody>
          <a:bodyPr/>
          <a:lstStyle/>
          <a:p>
            <a:fld id="{5B950F2D-1255-45F6-9806-916749929F41}" type="slidenum">
              <a:rPr lang="en-AU" smtClean="0">
                <a:solidFill>
                  <a:prstClr val="black"/>
                </a:solidFill>
              </a:rPr>
              <a:pPr/>
              <a:t>10</a:t>
            </a:fld>
            <a:endParaRPr lang="en-AU" dirty="0">
              <a:solidFill>
                <a:prstClr val="black"/>
              </a:solidFill>
            </a:endParaRPr>
          </a:p>
        </p:txBody>
      </p:sp>
    </p:spTree>
    <p:extLst>
      <p:ext uri="{BB962C8B-B14F-4D97-AF65-F5344CB8AC3E}">
        <p14:creationId xmlns:p14="http://schemas.microsoft.com/office/powerpoint/2010/main" val="34059931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8.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458332" y="6184086"/>
            <a:ext cx="1552931" cy="331014"/>
          </a:xfrm>
          <a:prstGeom prst="rect">
            <a:avLst/>
          </a:prstGeom>
        </p:spPr>
      </p:pic>
      <p:sp>
        <p:nvSpPr>
          <p:cNvPr id="3" name="Rectangle 2"/>
          <p:cNvSpPr/>
          <p:nvPr userDrawn="1"/>
        </p:nvSpPr>
        <p:spPr bwMode="gray">
          <a:xfrm>
            <a:off x="1082040" y="2626736"/>
            <a:ext cx="8220456" cy="68084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4" name="Rectangle 3"/>
          <p:cNvSpPr/>
          <p:nvPr userDrawn="1"/>
        </p:nvSpPr>
        <p:spPr bwMode="gray">
          <a:xfrm>
            <a:off x="0" y="2895599"/>
            <a:ext cx="8071104"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5" name="Rectangle 4"/>
          <p:cNvSpPr/>
          <p:nvPr userDrawn="1"/>
        </p:nvSpPr>
        <p:spPr bwMode="gray">
          <a:xfrm>
            <a:off x="274638" y="3497263"/>
            <a:ext cx="8191182"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37638" y="2945270"/>
            <a:ext cx="4434849" cy="737618"/>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50" fill="hold"/>
                                        <p:tgtEl>
                                          <p:spTgt spid="3"/>
                                        </p:tgtEl>
                                        <p:attrNameLst>
                                          <p:attrName>ppt_x</p:attrName>
                                        </p:attrNameLst>
                                      </p:cBhvr>
                                      <p:tavLst>
                                        <p:tav tm="0">
                                          <p:val>
                                            <p:strVal val="0-#ppt_w/2"/>
                                          </p:val>
                                        </p:tav>
                                        <p:tav tm="100000">
                                          <p:val>
                                            <p:strVal val="#ppt_x"/>
                                          </p:val>
                                        </p:tav>
                                      </p:tavLst>
                                    </p:anim>
                                    <p:anim calcmode="lin" valueType="num">
                                      <p:cBhvr additive="base">
                                        <p:cTn id="8" dur="8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50" fill="hold"/>
                                        <p:tgtEl>
                                          <p:spTgt spid="4"/>
                                        </p:tgtEl>
                                        <p:attrNameLst>
                                          <p:attrName>ppt_x</p:attrName>
                                        </p:attrNameLst>
                                      </p:cBhvr>
                                      <p:tavLst>
                                        <p:tav tm="0">
                                          <p:val>
                                            <p:strVal val="1+#ppt_w/2"/>
                                          </p:val>
                                        </p:tav>
                                        <p:tav tm="100000">
                                          <p:val>
                                            <p:strVal val="#ppt_x"/>
                                          </p:val>
                                        </p:tav>
                                      </p:tavLst>
                                    </p:anim>
                                    <p:anim calcmode="lin" valueType="num">
                                      <p:cBhvr additive="base">
                                        <p:cTn id="12" dur="8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850" fill="hold"/>
                                        <p:tgtEl>
                                          <p:spTgt spid="5"/>
                                        </p:tgtEl>
                                        <p:attrNameLst>
                                          <p:attrName>ppt_x</p:attrName>
                                        </p:attrNameLst>
                                      </p:cBhvr>
                                      <p:tavLst>
                                        <p:tav tm="0">
                                          <p:val>
                                            <p:strVal val="0-#ppt_w/2"/>
                                          </p:val>
                                        </p:tav>
                                        <p:tav tm="100000">
                                          <p:val>
                                            <p:strVal val="#ppt_x"/>
                                          </p:val>
                                        </p:tav>
                                      </p:tavLst>
                                    </p:anim>
                                    <p:anim calcmode="lin" valueType="num">
                                      <p:cBhvr additive="base">
                                        <p:cTn id="16" dur="850" fill="hold"/>
                                        <p:tgtEl>
                                          <p:spTgt spid="5"/>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58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63" presetClass="path" presetSubtype="0" decel="100000" fill="hold" nodeType="withEffect">
                                  <p:stCondLst>
                                    <p:cond delay="580"/>
                                  </p:stCondLst>
                                  <p:childTnLst>
                                    <p:animMotion origin="layout" path="M -0.02409 1.50289E-6 L -4.16667E-7 1.50289E-6 " pathEditMode="relative" rAng="0" ptsTypes="AA">
                                      <p:cBhvr>
                                        <p:cTn id="21" dur="500" fill="hold"/>
                                        <p:tgtEl>
                                          <p:spTgt spid="6"/>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385081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724281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1554848" y="479425"/>
            <a:ext cx="4960252"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1" name="Rectangle 10"/>
          <p:cNvSpPr/>
          <p:nvPr userDrawn="1"/>
        </p:nvSpPr>
        <p:spPr bwMode="gray">
          <a:xfrm>
            <a:off x="452526" y="665740"/>
            <a:ext cx="4943439"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2" name="Rectangle 11"/>
          <p:cNvSpPr/>
          <p:nvPr userDrawn="1"/>
        </p:nvSpPr>
        <p:spPr bwMode="gray">
          <a:xfrm>
            <a:off x="7035836" y="3771579"/>
            <a:ext cx="4943439" cy="64007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a:off x="7198360" y="3937000"/>
            <a:ext cx="4963478" cy="95439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a:off x="7035836" y="4791456"/>
            <a:ext cx="4943439" cy="1639824"/>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9757" y="600046"/>
            <a:ext cx="10285899" cy="6532600"/>
          </a:xfrm>
          <a:prstGeom prst="rect">
            <a:avLst/>
          </a:prstGeom>
          <a:effectLst>
            <a:outerShdw blurRad="127000" sx="101000" sy="101000" algn="ctr" rotWithShape="0">
              <a:prstClr val="black">
                <a:alpha val="20000"/>
              </a:prstClr>
            </a:outerShdw>
          </a:effectLst>
        </p:spPr>
      </p:pic>
      <p:sp>
        <p:nvSpPr>
          <p:cNvPr id="9" name="Title 1"/>
          <p:cNvSpPr>
            <a:spLocks noGrp="1"/>
          </p:cNvSpPr>
          <p:nvPr>
            <p:ph type="title" hasCustomPrompt="1"/>
          </p:nvPr>
        </p:nvSpPr>
        <p:spPr bwMode="ltGray">
          <a:xfrm>
            <a:off x="1931886" y="3060901"/>
            <a:ext cx="8214225" cy="1371600"/>
          </a:xfrm>
          <a:noFill/>
        </p:spPr>
        <p:txBody>
          <a:bodyPr vert="horz" wrap="square" lIns="146304" tIns="91440" rIns="146304" bIns="91440" rtlCol="0" anchor="t" anchorCtr="0">
            <a:noAutofit/>
          </a:bodyPr>
          <a:lstStyle>
            <a:lvl1pPr>
              <a:defRPr lang="en-US" sz="4400" spc="-100" baseline="0" dirty="0">
                <a:gradFill>
                  <a:gsLst>
                    <a:gs pos="0">
                      <a:schemeClr val="bg2">
                        <a:lumMod val="10000"/>
                      </a:schemeClr>
                    </a:gs>
                    <a:gs pos="100000">
                      <a:schemeClr val="bg2">
                        <a:lumMod val="10000"/>
                      </a:schemeClr>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1931886" y="4451262"/>
            <a:ext cx="8214226" cy="1371611"/>
          </a:xfrm>
        </p:spPr>
        <p:txBody>
          <a:bodyPr tIns="109728" bIns="109728">
            <a:noAutofit/>
          </a:bodyPr>
          <a:lstStyle>
            <a:lvl1pPr marL="0" indent="0">
              <a:spcBef>
                <a:spcPts val="0"/>
              </a:spcBef>
              <a:buNone/>
              <a:defRPr lang="en-US" sz="3200" b="0" kern="1200" cap="none" spc="-100" baseline="0" dirty="0">
                <a:ln w="3175">
                  <a:noFill/>
                </a:ln>
                <a:gradFill>
                  <a:gsLst>
                    <a:gs pos="0">
                      <a:schemeClr val="bg2">
                        <a:lumMod val="10000"/>
                      </a:schemeClr>
                    </a:gs>
                    <a:gs pos="100000">
                      <a:schemeClr val="bg2">
                        <a:lumMod val="10000"/>
                      </a:schemeClr>
                    </a:gs>
                  </a:gsLst>
                  <a:lin ang="5400000" scaled="0"/>
                </a:gradFill>
                <a:effectLst/>
                <a:latin typeface="+mj-lt"/>
                <a:ea typeface="+mn-ea"/>
                <a:cs typeface="Segoe UI" pitchFamily="34" charset="0"/>
              </a:defRPr>
            </a:lvl1pPr>
          </a:lstStyle>
          <a:p>
            <a:pPr lvl="0" algn="l" defTabSz="932742" rtl="0" eaLnBrk="1" latinLnBrk="0" hangingPunct="1">
              <a:lnSpc>
                <a:spcPct val="90000"/>
              </a:lnSpc>
              <a:spcBef>
                <a:spcPct val="0"/>
              </a:spcBef>
              <a:buNone/>
            </a:pPr>
            <a:r>
              <a:rPr lang="en-US" dirty="0" smtClean="0"/>
              <a:t>Speaker Name</a:t>
            </a:r>
            <a:endParaRPr lang="en-US" dirty="0"/>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gray">
          <a:xfrm>
            <a:off x="11247438" y="479426"/>
            <a:ext cx="731837" cy="155994"/>
          </a:xfrm>
          <a:prstGeom prst="rect">
            <a:avLst/>
          </a:prstGeom>
        </p:spPr>
      </p:pic>
    </p:spTree>
    <p:extLst>
      <p:ext uri="{BB962C8B-B14F-4D97-AF65-F5344CB8AC3E}">
        <p14:creationId xmlns:p14="http://schemas.microsoft.com/office/powerpoint/2010/main" val="1093828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1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8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63" presetClass="path" presetSubtype="0" decel="100000" fill="hold" grpId="1" nodeType="withEffect">
                                  <p:stCondLst>
                                    <p:cond delay="580"/>
                                  </p:stCondLst>
                                  <p:childTnLst>
                                    <p:animMotion origin="layout" path="M -0.02413 -3.22742E-6 L 4.30431E-6 -3.22742E-6 " pathEditMode="relative" rAng="0" ptsTypes="AA">
                                      <p:cBhvr>
                                        <p:cTn id="29" dur="500" fill="hold"/>
                                        <p:tgtEl>
                                          <p:spTgt spid="9"/>
                                        </p:tgtEl>
                                        <p:attrNameLst>
                                          <p:attrName>ppt_x</p:attrName>
                                          <p:attrName>ppt_y</p:attrName>
                                        </p:attrNameLst>
                                      </p:cBhvr>
                                      <p:rCtr x="1200" y="0"/>
                                    </p:animMotion>
                                  </p:childTnLst>
                                </p:cTn>
                              </p:par>
                              <p:par>
                                <p:cTn id="30" presetID="10" presetClass="entr" presetSubtype="0" fill="hold" grpId="0" nodeType="withEffect">
                                  <p:stCondLst>
                                    <p:cond delay="68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750"/>
                                        <p:tgtEl>
                                          <p:spTgt spid="3"/>
                                        </p:tgtEl>
                                      </p:cBhvr>
                                    </p:animEffect>
                                  </p:childTnLst>
                                </p:cTn>
                              </p:par>
                              <p:par>
                                <p:cTn id="33" presetID="63" presetClass="path" presetSubtype="0" decel="100000" fill="hold" grpId="1" nodeType="withEffect">
                                  <p:stCondLst>
                                    <p:cond delay="680"/>
                                  </p:stCondLst>
                                  <p:childTnLst>
                                    <p:animMotion origin="layout" path="M -0.02413 -3.01861E-6 L 4.30431E-6 -3.01861E-6 " pathEditMode="relative" rAng="0" ptsTypes="AA">
                                      <p:cBhvr>
                                        <p:cTn id="34" dur="5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9" grpId="0"/>
      <p:bldP spid="9" grpId="1"/>
      <p:bldP spid="3" grpId="0">
        <p:tmplLst>
          <p:tmpl>
            <p:tnLst>
              <p:par>
                <p:cTn presetID="10" presetClass="entr" presetSubtype="0" fill="hold" nodeType="withEffect">
                  <p:stCondLst>
                    <p:cond delay="68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3" grpId="1">
        <p:tmplLst>
          <p:tmpl>
            <p:tnLst>
              <p:par>
                <p:cTn presetID="63" presetClass="path" presetSubtype="0" decel="100000" fill="hold" nodeType="withEffect">
                  <p:stCondLst>
                    <p:cond delay="680"/>
                  </p:stCondLst>
                  <p:childTnLst>
                    <p:animMotion origin="layout" path="M -0.02413 -3.01861E-6 L 4.30431E-6 -3.01861E-6 " pathEditMode="relative" rAng="0" ptsTypes="AA">
                      <p:cBhvr>
                        <p:cTn dur="500" fill="hold"/>
                        <p:tgtEl>
                          <p:spTgt spid="3"/>
                        </p:tgtEl>
                        <p:attrNameLst>
                          <p:attrName>ppt_x</p:attrName>
                          <p:attrName>ppt_y</p:attrName>
                        </p:attrNameLst>
                      </p:cBhvr>
                      <p:rCtr x="1200" y="0"/>
                    </p:animMotion>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5386034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a:xfrm>
            <a:off x="9138369" y="6487515"/>
            <a:ext cx="2831738" cy="351577"/>
          </a:xfrm>
          <a:prstGeom prst="rect">
            <a:avLst/>
          </a:prstGeom>
        </p:spPr>
        <p:txBody>
          <a:bodyPr/>
          <a:lstStyle/>
          <a:p>
            <a:fld id="{EA7C8D44-3667-46F6-9772-CC52308E2A7F}" type="slidenum">
              <a:rPr kumimoji="0" lang="en-US" smtClean="0"/>
              <a:pPr/>
              <a:t>‹#›</a:t>
            </a:fld>
            <a:endParaRPr kumimoji="0" lang="en-US"/>
          </a:p>
        </p:txBody>
      </p:sp>
      <p:sp>
        <p:nvSpPr>
          <p:cNvPr id="11" name="Content Placeholder 10"/>
          <p:cNvSpPr>
            <a:spLocks noGrp="1"/>
          </p:cNvSpPr>
          <p:nvPr>
            <p:ph sz="quarter" idx="2"/>
          </p:nvPr>
        </p:nvSpPr>
        <p:spPr>
          <a:xfrm>
            <a:off x="412390" y="1787490"/>
            <a:ext cx="5492776" cy="2782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2782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4509468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
        <p:nvSpPr>
          <p:cNvPr id="12" name="Rectangle 11"/>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923861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850" fill="hold"/>
                                        <p:tgtEl>
                                          <p:spTgt spid="12"/>
                                        </p:tgtEl>
                                        <p:attrNameLst>
                                          <p:attrName>ppt_x</p:attrName>
                                        </p:attrNameLst>
                                      </p:cBhvr>
                                      <p:tavLst>
                                        <p:tav tm="0">
                                          <p:val>
                                            <p:strVal val="1+#ppt_w/2"/>
                                          </p:val>
                                        </p:tav>
                                        <p:tav tm="100000">
                                          <p:val>
                                            <p:strVal val="#ppt_x"/>
                                          </p:val>
                                        </p:tav>
                                      </p:tavLst>
                                    </p:anim>
                                    <p:anim calcmode="lin" valueType="num">
                                      <p:cBhvr additive="base">
                                        <p:cTn id="8" dur="8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850" fill="hold"/>
                                        <p:tgtEl>
                                          <p:spTgt spid="14"/>
                                        </p:tgtEl>
                                        <p:attrNameLst>
                                          <p:attrName>ppt_x</p:attrName>
                                        </p:attrNameLst>
                                      </p:cBhvr>
                                      <p:tavLst>
                                        <p:tav tm="0">
                                          <p:val>
                                            <p:strVal val="1+#ppt_w/2"/>
                                          </p:val>
                                        </p:tav>
                                        <p:tav tm="100000">
                                          <p:val>
                                            <p:strVal val="#ppt_x"/>
                                          </p:val>
                                        </p:tav>
                                      </p:tavLst>
                                    </p:anim>
                                    <p:anim calcmode="lin" valueType="num">
                                      <p:cBhvr additive="base">
                                        <p:cTn id="12" dur="8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850" fill="hold"/>
                                        <p:tgtEl>
                                          <p:spTgt spid="13"/>
                                        </p:tgtEl>
                                        <p:attrNameLst>
                                          <p:attrName>ppt_x</p:attrName>
                                        </p:attrNameLst>
                                      </p:cBhvr>
                                      <p:tavLst>
                                        <p:tav tm="0">
                                          <p:val>
                                            <p:strVal val="0-#ppt_w/2"/>
                                          </p:val>
                                        </p:tav>
                                        <p:tav tm="100000">
                                          <p:val>
                                            <p:strVal val="#ppt_x"/>
                                          </p:val>
                                        </p:tav>
                                      </p:tavLst>
                                    </p:anim>
                                    <p:anim calcmode="lin" valueType="num">
                                      <p:cBhvr additive="base">
                                        <p:cTn id="16" dur="850" fill="hold"/>
                                        <p:tgtEl>
                                          <p:spTgt spid="1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8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childTnLst>
                                </p:cTn>
                              </p:par>
                              <p:par>
                                <p:cTn id="20" presetID="63" presetClass="path" presetSubtype="0" decel="100000" fill="hold" grpId="1" nodeType="withEffect">
                                  <p:stCondLst>
                                    <p:cond delay="580"/>
                                  </p:stCondLst>
                                  <p:childTnLst>
                                    <p:animMotion origin="layout" path="M -0.02409 1.50289E-6 L -4.16667E-7 1.50289E-6 " pathEditMode="relative" rAng="0" ptsTypes="AA">
                                      <p:cBhvr>
                                        <p:cTn id="21" dur="500" fill="hold"/>
                                        <p:tgtEl>
                                          <p:spTgt spid="2"/>
                                        </p:tgtEl>
                                        <p:attrNameLst>
                                          <p:attrName>ppt_x</p:attrName>
                                          <p:attrName>ppt_y</p:attrName>
                                        </p:attrNameLst>
                                      </p:cBhvr>
                                      <p:rCtr x="1198" y="0"/>
                                    </p:animMotion>
                                  </p:childTnLst>
                                </p:cTn>
                              </p:par>
                              <p:par>
                                <p:cTn id="22" presetID="10" presetClass="entr" presetSubtype="0" fill="hold" grpId="0" nodeType="withEffect">
                                  <p:stCondLst>
                                    <p:cond delay="68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63" presetClass="path" presetSubtype="0" decel="100000" fill="hold" grpId="1" nodeType="withEffect">
                                  <p:stCondLst>
                                    <p:cond delay="680"/>
                                  </p:stCondLst>
                                  <p:childTnLst>
                                    <p:animMotion origin="layout" path="M -0.02409 1.50289E-6 L -4.16667E-7 1.50289E-6 " pathEditMode="relative" rAng="0" ptsTypes="AA">
                                      <p:cBhvr>
                                        <p:cTn id="26" dur="500" fill="hold"/>
                                        <p:tgtEl>
                                          <p:spTgt spid="5"/>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68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tmplLst>
          <p:tmpl>
            <p:tnLst>
              <p:par>
                <p:cTn presetID="63" presetClass="path" presetSubtype="0" decel="100000" fill="hold" nodeType="withEffect">
                  <p:stCondLst>
                    <p:cond delay="680"/>
                  </p:stCondLst>
                  <p:childTnLst>
                    <p:animMotion origin="layout" path="M -0.02409 1.50289E-6 L -4.16667E-7 1.50289E-6 " pathEditMode="relative" rAng="0" ptsTypes="AA">
                      <p:cBhvr>
                        <p:cTn dur="500" fill="hold"/>
                        <p:tgtEl>
                          <p:spTgt spid="5"/>
                        </p:tgtEl>
                        <p:attrNameLst>
                          <p:attrName>ppt_x</p:attrName>
                          <p:attrName>ppt_y</p:attrName>
                        </p:attrNameLst>
                      </p:cBhvr>
                      <p:rCtr x="1198" y="0"/>
                    </p:animMotion>
                  </p:childTnLst>
                </p:cTn>
              </p:par>
            </p:tnLst>
          </p:tmpl>
        </p:tmplLst>
      </p:bldP>
      <p:bldP spid="12" grpId="0" animBg="1"/>
      <p:bldP spid="13" grpId="0" animBg="1"/>
      <p:bldP spid="14"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 name="Picture 7" descr="Pearson_Bound_Whi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86948" y="6625370"/>
            <a:ext cx="1618336" cy="2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8"/>
          <p:cNvSpPr>
            <a:spLocks noChangeShapeType="1"/>
          </p:cNvSpPr>
          <p:nvPr/>
        </p:nvSpPr>
        <p:spPr bwMode="gray">
          <a:xfrm>
            <a:off x="0" y="6524985"/>
            <a:ext cx="12430497" cy="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32597" eaLnBrk="0" fontAlgn="base" hangingPunct="0">
              <a:spcBef>
                <a:spcPct val="0"/>
              </a:spcBef>
              <a:spcAft>
                <a:spcPct val="0"/>
              </a:spcAft>
            </a:pPr>
            <a:endParaRPr lang="en-US" sz="1020" smtClean="0">
              <a:solidFill>
                <a:srgbClr val="000000"/>
              </a:solidFill>
            </a:endParaRPr>
          </a:p>
        </p:txBody>
      </p:sp>
      <p:sp>
        <p:nvSpPr>
          <p:cNvPr id="4" name="Rectangle 3"/>
          <p:cNvSpPr>
            <a:spLocks noChangeArrowheads="1"/>
          </p:cNvSpPr>
          <p:nvPr/>
        </p:nvSpPr>
        <p:spPr bwMode="gray">
          <a:xfrm>
            <a:off x="0" y="6524985"/>
            <a:ext cx="12438469" cy="466302"/>
          </a:xfrm>
          <a:prstGeom prst="rect">
            <a:avLst/>
          </a:prstGeom>
          <a:solidFill>
            <a:schemeClr val="tx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Verdana" panose="020B0604030504040204" pitchFamily="34" charset="0"/>
                <a:cs typeface="Arial" panose="020B0604020202020204" pitchFamily="34" charset="0"/>
              </a:defRPr>
            </a:lvl1pPr>
            <a:lvl2pPr marL="742950" indent="-285750" eaLnBrk="0" hangingPunct="0">
              <a:defRPr sz="1000">
                <a:solidFill>
                  <a:schemeClr val="tx1"/>
                </a:solidFill>
                <a:latin typeface="Verdana" panose="020B0604030504040204" pitchFamily="34" charset="0"/>
                <a:cs typeface="Arial" panose="020B0604020202020204" pitchFamily="34" charset="0"/>
              </a:defRPr>
            </a:lvl2pPr>
            <a:lvl3pPr marL="1143000" indent="-228600" eaLnBrk="0" hangingPunct="0">
              <a:defRPr sz="1000">
                <a:solidFill>
                  <a:schemeClr val="tx1"/>
                </a:solidFill>
                <a:latin typeface="Verdana" panose="020B0604030504040204" pitchFamily="34" charset="0"/>
                <a:cs typeface="Arial" panose="020B0604020202020204" pitchFamily="34" charset="0"/>
              </a:defRPr>
            </a:lvl3pPr>
            <a:lvl4pPr marL="1600200" indent="-228600" eaLnBrk="0" hangingPunct="0">
              <a:defRPr sz="1000">
                <a:solidFill>
                  <a:schemeClr val="tx1"/>
                </a:solidFill>
                <a:latin typeface="Verdana" panose="020B0604030504040204" pitchFamily="34" charset="0"/>
                <a:cs typeface="Arial" panose="020B0604020202020204" pitchFamily="34" charset="0"/>
              </a:defRPr>
            </a:lvl4pPr>
            <a:lvl5pPr marL="2057400" indent="-228600" eaLnBrk="0" hangingPunct="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000">
                <a:solidFill>
                  <a:schemeClr val="tx1"/>
                </a:solidFill>
                <a:latin typeface="Verdana" panose="020B0604030504040204" pitchFamily="34" charset="0"/>
                <a:cs typeface="Arial" panose="020B0604020202020204" pitchFamily="34" charset="0"/>
              </a:defRPr>
            </a:lvl9pPr>
          </a:lstStyle>
          <a:p>
            <a:pPr defTabSz="932597" eaLnBrk="1" fontAlgn="base" hangingPunct="1">
              <a:spcBef>
                <a:spcPct val="50000"/>
              </a:spcBef>
              <a:spcAft>
                <a:spcPct val="0"/>
              </a:spcAft>
              <a:defRPr/>
            </a:pPr>
            <a:endParaRPr lang="en-US" altLang="en-US" sz="1020" smtClean="0">
              <a:solidFill>
                <a:srgbClr val="000000"/>
              </a:solidFill>
            </a:endParaRPr>
          </a:p>
        </p:txBody>
      </p:sp>
      <p:pic>
        <p:nvPicPr>
          <p:cNvPr id="5" name="Picture 13" descr="Pearson_Strap_Bound_Whi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6482889"/>
            <a:ext cx="2395616" cy="50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Pearson_Bound_Whit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53765" y="6482889"/>
            <a:ext cx="2078724" cy="50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Always_Learning_Text_Blue_RGB"/>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15995" y="2378463"/>
            <a:ext cx="8990534" cy="176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729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5" name="Rectangle 11"/>
          <p:cNvSpPr>
            <a:spLocks noGrp="1" noChangeArrowheads="1"/>
          </p:cNvSpPr>
          <p:nvPr>
            <p:ph type="sldNum" sz="quarter" idx="11"/>
          </p:nvPr>
        </p:nvSpPr>
        <p:spPr>
          <a:ln/>
        </p:spPr>
        <p:txBody>
          <a:bodyPr/>
          <a:lstStyle>
            <a:lvl1pPr>
              <a:defRPr/>
            </a:lvl1pPr>
          </a:lstStyle>
          <a:p>
            <a:pPr>
              <a:defRPr/>
            </a:pPr>
            <a:fld id="{A969E14C-8986-4EF9-B26C-3CD6F414A46F}"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3039900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2562" y="4494631"/>
            <a:ext cx="10571004" cy="1389190"/>
          </a:xfrm>
        </p:spPr>
        <p:txBody>
          <a:bodyPr/>
          <a:lstStyle>
            <a:lvl1pPr algn="l">
              <a:defRPr sz="4080" b="1" cap="all"/>
            </a:lvl1pPr>
          </a:lstStyle>
          <a:p>
            <a:r>
              <a:rPr lang="en-US" smtClean="0"/>
              <a:t>Click to edit Master title style</a:t>
            </a:r>
            <a:endParaRPr lang="en-US"/>
          </a:p>
        </p:txBody>
      </p:sp>
      <p:sp>
        <p:nvSpPr>
          <p:cNvPr id="3" name="Text Placeholder 2"/>
          <p:cNvSpPr>
            <a:spLocks noGrp="1"/>
          </p:cNvSpPr>
          <p:nvPr>
            <p:ph type="body" idx="1"/>
          </p:nvPr>
        </p:nvSpPr>
        <p:spPr>
          <a:xfrm>
            <a:off x="982562" y="2964579"/>
            <a:ext cx="10571004" cy="1530052"/>
          </a:xfrm>
        </p:spPr>
        <p:txBody>
          <a:bodyPr anchor="b"/>
          <a:lstStyle>
            <a:lvl1pPr marL="0" indent="0">
              <a:buNone/>
              <a:defRPr sz="2040"/>
            </a:lvl1pPr>
            <a:lvl2pPr marL="466298" indent="0">
              <a:buNone/>
              <a:defRPr sz="1836"/>
            </a:lvl2pPr>
            <a:lvl3pPr marL="932597" indent="0">
              <a:buNone/>
              <a:defRPr sz="1632"/>
            </a:lvl3pPr>
            <a:lvl4pPr marL="1398895" indent="0">
              <a:buNone/>
              <a:defRPr sz="1428"/>
            </a:lvl4pPr>
            <a:lvl5pPr marL="1865193" indent="0">
              <a:buNone/>
              <a:defRPr sz="1428"/>
            </a:lvl5pPr>
            <a:lvl6pPr marL="2331491" indent="0">
              <a:buNone/>
              <a:defRPr sz="1428"/>
            </a:lvl6pPr>
            <a:lvl7pPr marL="2797790" indent="0">
              <a:buNone/>
              <a:defRPr sz="1428"/>
            </a:lvl7pPr>
            <a:lvl8pPr marL="3264088" indent="0">
              <a:buNone/>
              <a:defRPr sz="1428"/>
            </a:lvl8pPr>
            <a:lvl9pPr marL="3730386" indent="0">
              <a:buNone/>
              <a:defRPr sz="1428"/>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5" name="Rectangle 11"/>
          <p:cNvSpPr>
            <a:spLocks noGrp="1" noChangeArrowheads="1"/>
          </p:cNvSpPr>
          <p:nvPr>
            <p:ph type="sldNum" sz="quarter" idx="11"/>
          </p:nvPr>
        </p:nvSpPr>
        <p:spPr>
          <a:ln/>
        </p:spPr>
        <p:txBody>
          <a:bodyPr/>
          <a:lstStyle>
            <a:lvl1pPr>
              <a:defRPr/>
            </a:lvl1pPr>
          </a:lstStyle>
          <a:p>
            <a:pPr>
              <a:defRPr/>
            </a:pPr>
            <a:fld id="{38F0730D-4FFD-4F61-82E2-EAEDC8900AA5}"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2963869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6265" y="1577007"/>
            <a:ext cx="5622322" cy="4616063"/>
          </a:xfrm>
        </p:spPr>
        <p:txBody>
          <a:bodyPr/>
          <a:lstStyle>
            <a:lvl1pPr>
              <a:defRPr sz="2856"/>
            </a:lvl1pPr>
            <a:lvl2pPr>
              <a:defRPr sz="2448"/>
            </a:lvl2pPr>
            <a:lvl3pPr>
              <a:defRPr sz="2040"/>
            </a:lvl3pPr>
            <a:lvl4pPr>
              <a:defRPr sz="1836"/>
            </a:lvl4pPr>
            <a:lvl5pPr>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09916" y="1577007"/>
            <a:ext cx="5622324" cy="4616063"/>
          </a:xfrm>
        </p:spPr>
        <p:txBody>
          <a:bodyPr/>
          <a:lstStyle>
            <a:lvl1pPr>
              <a:defRPr sz="2856"/>
            </a:lvl1pPr>
            <a:lvl2pPr>
              <a:defRPr sz="2448"/>
            </a:lvl2pPr>
            <a:lvl3pPr>
              <a:defRPr sz="2040"/>
            </a:lvl3pPr>
            <a:lvl4pPr>
              <a:defRPr sz="1836"/>
            </a:lvl4pPr>
            <a:lvl5pPr>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6" name="Rectangle 11"/>
          <p:cNvSpPr>
            <a:spLocks noGrp="1" noChangeArrowheads="1"/>
          </p:cNvSpPr>
          <p:nvPr>
            <p:ph type="sldNum" sz="quarter" idx="11"/>
          </p:nvPr>
        </p:nvSpPr>
        <p:spPr>
          <a:ln/>
        </p:spPr>
        <p:txBody>
          <a:bodyPr/>
          <a:lstStyle>
            <a:lvl1pPr>
              <a:defRPr/>
            </a:lvl1pPr>
          </a:lstStyle>
          <a:p>
            <a:pPr>
              <a:defRPr/>
            </a:pPr>
            <a:fld id="{C439DD27-E9EF-4B93-8973-14F67D3A27E8}"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12405571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1824" y="280105"/>
            <a:ext cx="11192828" cy="116575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21824" y="1565673"/>
            <a:ext cx="5494770" cy="652498"/>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621824" y="2218171"/>
            <a:ext cx="5494770" cy="4029948"/>
          </a:xfrm>
        </p:spPr>
        <p:txBody>
          <a:bodyPr/>
          <a:lstStyle>
            <a:lvl1pPr>
              <a:defRPr sz="2448"/>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17889" y="1565673"/>
            <a:ext cx="5496763" cy="652498"/>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317889" y="2218171"/>
            <a:ext cx="5496763" cy="4029948"/>
          </a:xfrm>
        </p:spPr>
        <p:txBody>
          <a:bodyPr/>
          <a:lstStyle>
            <a:lvl1pPr>
              <a:defRPr sz="2448"/>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8" name="Rectangle 11"/>
          <p:cNvSpPr>
            <a:spLocks noGrp="1" noChangeArrowheads="1"/>
          </p:cNvSpPr>
          <p:nvPr>
            <p:ph type="sldNum" sz="quarter" idx="11"/>
          </p:nvPr>
        </p:nvSpPr>
        <p:spPr>
          <a:ln/>
        </p:spPr>
        <p:txBody>
          <a:bodyPr/>
          <a:lstStyle>
            <a:lvl1pPr>
              <a:defRPr/>
            </a:lvl1pPr>
          </a:lstStyle>
          <a:p>
            <a:pPr>
              <a:defRPr/>
            </a:pPr>
            <a:fld id="{5E206294-DDC0-48A2-BD38-B2A6E8D8AA8F}"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39952386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4" name="Rectangle 11"/>
          <p:cNvSpPr>
            <a:spLocks noGrp="1" noChangeArrowheads="1"/>
          </p:cNvSpPr>
          <p:nvPr>
            <p:ph type="sldNum" sz="quarter" idx="11"/>
          </p:nvPr>
        </p:nvSpPr>
        <p:spPr>
          <a:ln/>
        </p:spPr>
        <p:txBody>
          <a:bodyPr/>
          <a:lstStyle>
            <a:lvl1pPr>
              <a:defRPr/>
            </a:lvl1pPr>
          </a:lstStyle>
          <a:p>
            <a:pPr>
              <a:defRPr/>
            </a:pPr>
            <a:fld id="{3CEEE0DF-CC03-41DE-A9BE-6D7A7C0F525C}"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19963109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3" name="Rectangle 11"/>
          <p:cNvSpPr>
            <a:spLocks noGrp="1" noChangeArrowheads="1"/>
          </p:cNvSpPr>
          <p:nvPr>
            <p:ph type="sldNum" sz="quarter" idx="11"/>
          </p:nvPr>
        </p:nvSpPr>
        <p:spPr>
          <a:ln/>
        </p:spPr>
        <p:txBody>
          <a:bodyPr/>
          <a:lstStyle>
            <a:lvl1pPr>
              <a:defRPr/>
            </a:lvl1pPr>
          </a:lstStyle>
          <a:p>
            <a:pPr>
              <a:defRPr/>
            </a:pPr>
            <a:fld id="{34ECCC34-3FC4-467E-9C37-93FE23D64049}"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2524453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1824" y="278486"/>
            <a:ext cx="4091681" cy="1185183"/>
          </a:xfrm>
        </p:spPr>
        <p:txBody>
          <a:bodyPr anchor="b"/>
          <a:lstStyle>
            <a:lvl1pPr algn="l">
              <a:defRPr sz="2040" b="1"/>
            </a:lvl1pPr>
          </a:lstStyle>
          <a:p>
            <a:r>
              <a:rPr lang="en-US" smtClean="0"/>
              <a:t>Click to edit Master title style</a:t>
            </a:r>
            <a:endParaRPr lang="en-US"/>
          </a:p>
        </p:txBody>
      </p:sp>
      <p:sp>
        <p:nvSpPr>
          <p:cNvPr id="3" name="Content Placeholder 2"/>
          <p:cNvSpPr>
            <a:spLocks noGrp="1"/>
          </p:cNvSpPr>
          <p:nvPr>
            <p:ph idx="1"/>
          </p:nvPr>
        </p:nvSpPr>
        <p:spPr>
          <a:xfrm>
            <a:off x="4862980" y="278486"/>
            <a:ext cx="6951671" cy="5969633"/>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1824" y="1463670"/>
            <a:ext cx="4091681" cy="4784450"/>
          </a:xfrm>
        </p:spPr>
        <p:txBody>
          <a:bodyPr/>
          <a:lstStyle>
            <a:lvl1pPr marL="0" indent="0">
              <a:buNone/>
              <a:defRPr sz="1428"/>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6" name="Rectangle 11"/>
          <p:cNvSpPr>
            <a:spLocks noGrp="1" noChangeArrowheads="1"/>
          </p:cNvSpPr>
          <p:nvPr>
            <p:ph type="sldNum" sz="quarter" idx="11"/>
          </p:nvPr>
        </p:nvSpPr>
        <p:spPr>
          <a:ln/>
        </p:spPr>
        <p:txBody>
          <a:bodyPr/>
          <a:lstStyle>
            <a:lvl1pPr>
              <a:defRPr/>
            </a:lvl1pPr>
          </a:lstStyle>
          <a:p>
            <a:pPr>
              <a:defRPr/>
            </a:pPr>
            <a:fld id="{FD2090B9-2B46-4CC4-89EC-E27E55C34600}"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10367641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7470" y="4896168"/>
            <a:ext cx="7461885" cy="578020"/>
          </a:xfrm>
        </p:spPr>
        <p:txBody>
          <a:bodyPr anchor="b"/>
          <a:lstStyle>
            <a:lvl1pPr algn="l">
              <a:defRPr sz="2040" b="1"/>
            </a:lvl1pPr>
          </a:lstStyle>
          <a:p>
            <a:r>
              <a:rPr lang="en-US" smtClean="0"/>
              <a:t>Click to edit Master title style</a:t>
            </a:r>
            <a:endParaRPr lang="en-US"/>
          </a:p>
        </p:txBody>
      </p:sp>
      <p:sp>
        <p:nvSpPr>
          <p:cNvPr id="3" name="Picture Placeholder 2"/>
          <p:cNvSpPr>
            <a:spLocks noGrp="1"/>
          </p:cNvSpPr>
          <p:nvPr>
            <p:ph type="pic" idx="1"/>
          </p:nvPr>
        </p:nvSpPr>
        <p:spPr>
          <a:xfrm>
            <a:off x="2437470" y="624974"/>
            <a:ext cx="7461885" cy="4196715"/>
          </a:xfrm>
        </p:spPr>
        <p:txBody>
          <a:bodyPr/>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pPr lvl="0"/>
            <a:endParaRPr lang="en-US" noProof="0" smtClean="0"/>
          </a:p>
        </p:txBody>
      </p:sp>
      <p:sp>
        <p:nvSpPr>
          <p:cNvPr id="4" name="Text Placeholder 3"/>
          <p:cNvSpPr>
            <a:spLocks noGrp="1"/>
          </p:cNvSpPr>
          <p:nvPr>
            <p:ph type="body" sz="half" idx="2"/>
          </p:nvPr>
        </p:nvSpPr>
        <p:spPr>
          <a:xfrm>
            <a:off x="2437470" y="5474188"/>
            <a:ext cx="7461885" cy="820885"/>
          </a:xfrm>
        </p:spPr>
        <p:txBody>
          <a:bodyPr/>
          <a:lstStyle>
            <a:lvl1pPr marL="0" indent="0">
              <a:buNone/>
              <a:defRPr sz="1428"/>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6" name="Rectangle 11"/>
          <p:cNvSpPr>
            <a:spLocks noGrp="1" noChangeArrowheads="1"/>
          </p:cNvSpPr>
          <p:nvPr>
            <p:ph type="sldNum" sz="quarter" idx="11"/>
          </p:nvPr>
        </p:nvSpPr>
        <p:spPr>
          <a:ln/>
        </p:spPr>
        <p:txBody>
          <a:bodyPr/>
          <a:lstStyle>
            <a:lvl1pPr>
              <a:defRPr/>
            </a:lvl1pPr>
          </a:lstStyle>
          <a:p>
            <a:pPr>
              <a:defRPr/>
            </a:pPr>
            <a:fld id="{B05DE102-23A0-41DA-9787-F3EC7FC00125}"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10704985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5" name="Rectangle 11"/>
          <p:cNvSpPr>
            <a:spLocks noGrp="1" noChangeArrowheads="1"/>
          </p:cNvSpPr>
          <p:nvPr>
            <p:ph type="sldNum" sz="quarter" idx="11"/>
          </p:nvPr>
        </p:nvSpPr>
        <p:spPr>
          <a:ln/>
        </p:spPr>
        <p:txBody>
          <a:bodyPr/>
          <a:lstStyle>
            <a:lvl1pPr>
              <a:defRPr/>
            </a:lvl1pPr>
          </a:lstStyle>
          <a:p>
            <a:pPr>
              <a:defRPr/>
            </a:pPr>
            <a:fld id="{EBBE734E-E5E2-4C82-A535-ECBB68F39BAB}"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414406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Video title</a:t>
            </a:r>
            <a:endParaRPr lang="en-US" dirty="0"/>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159412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8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63" presetClass="path" presetSubtype="0" decel="100000" fill="hold" grpId="1" nodeType="withEffect">
                                  <p:stCondLst>
                                    <p:cond delay="580"/>
                                  </p:stCondLst>
                                  <p:childTnLst>
                                    <p:animMotion origin="layout" path="M -0.02409 1.50289E-6 L -4.16667E-7 1.50289E-6 " pathEditMode="relative" rAng="0" ptsTypes="AA">
                                      <p:cBhvr>
                                        <p:cTn id="9" dur="500" fill="hold"/>
                                        <p:tgtEl>
                                          <p:spTgt spid="2"/>
                                        </p:tgtEl>
                                        <p:attrNameLst>
                                          <p:attrName>ppt_x</p:attrName>
                                          <p:attrName>ppt_y</p:attrName>
                                        </p:attrNameLst>
                                      </p:cBhvr>
                                      <p:rCtr x="1198" y="0"/>
                                    </p:animMotion>
                                  </p:childTnLst>
                                </p:cTn>
                              </p:par>
                              <p:par>
                                <p:cTn id="10" presetID="2" presetClass="entr" presetSubtype="2"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850" fill="hold"/>
                                        <p:tgtEl>
                                          <p:spTgt spid="8"/>
                                        </p:tgtEl>
                                        <p:attrNameLst>
                                          <p:attrName>ppt_x</p:attrName>
                                        </p:attrNameLst>
                                      </p:cBhvr>
                                      <p:tavLst>
                                        <p:tav tm="0">
                                          <p:val>
                                            <p:strVal val="1+#ppt_w/2"/>
                                          </p:val>
                                        </p:tav>
                                        <p:tav tm="100000">
                                          <p:val>
                                            <p:strVal val="#ppt_x"/>
                                          </p:val>
                                        </p:tav>
                                      </p:tavLst>
                                    </p:anim>
                                    <p:anim calcmode="lin" valueType="num">
                                      <p:cBhvr additive="base">
                                        <p:cTn id="13" dur="85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850" fill="hold"/>
                                        <p:tgtEl>
                                          <p:spTgt spid="10"/>
                                        </p:tgtEl>
                                        <p:attrNameLst>
                                          <p:attrName>ppt_x</p:attrName>
                                        </p:attrNameLst>
                                      </p:cBhvr>
                                      <p:tavLst>
                                        <p:tav tm="0">
                                          <p:val>
                                            <p:strVal val="1+#ppt_w/2"/>
                                          </p:val>
                                        </p:tav>
                                        <p:tav tm="100000">
                                          <p:val>
                                            <p:strVal val="#ppt_x"/>
                                          </p:val>
                                        </p:tav>
                                      </p:tavLst>
                                    </p:anim>
                                    <p:anim calcmode="lin" valueType="num">
                                      <p:cBhvr additive="base">
                                        <p:cTn id="17" dur="85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850" fill="hold"/>
                                        <p:tgtEl>
                                          <p:spTgt spid="9"/>
                                        </p:tgtEl>
                                        <p:attrNameLst>
                                          <p:attrName>ppt_x</p:attrName>
                                        </p:attrNameLst>
                                      </p:cBhvr>
                                      <p:tavLst>
                                        <p:tav tm="0">
                                          <p:val>
                                            <p:strVal val="0-#ppt_w/2"/>
                                          </p:val>
                                        </p:tav>
                                        <p:tav tm="100000">
                                          <p:val>
                                            <p:strVal val="#ppt_x"/>
                                          </p:val>
                                        </p:tav>
                                      </p:tavLst>
                                    </p:anim>
                                    <p:anim calcmode="lin" valueType="num">
                                      <p:cBhvr additive="base">
                                        <p:cTn id="21"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animBg="1"/>
      <p:bldP spid="9" grpId="0" animBg="1"/>
      <p:bldP spid="1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74243" y="403157"/>
            <a:ext cx="2857998" cy="5789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6264" y="403157"/>
            <a:ext cx="8386649" cy="5789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5" name="Rectangle 11"/>
          <p:cNvSpPr>
            <a:spLocks noGrp="1" noChangeArrowheads="1"/>
          </p:cNvSpPr>
          <p:nvPr>
            <p:ph type="sldNum" sz="quarter" idx="11"/>
          </p:nvPr>
        </p:nvSpPr>
        <p:spPr>
          <a:ln/>
        </p:spPr>
        <p:txBody>
          <a:bodyPr/>
          <a:lstStyle>
            <a:lvl1pPr>
              <a:defRPr/>
            </a:lvl1pPr>
          </a:lstStyle>
          <a:p>
            <a:pPr>
              <a:defRPr/>
            </a:pPr>
            <a:fld id="{24683CD3-3532-402B-83B9-2CCC0C118B4D}"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34294785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6264" y="403157"/>
            <a:ext cx="11435977" cy="918031"/>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96265" y="1577007"/>
            <a:ext cx="5622322" cy="4616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309916" y="1577007"/>
            <a:ext cx="5622324" cy="22295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309916" y="3961946"/>
            <a:ext cx="5622324" cy="22311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7" name="Rectangle 11"/>
          <p:cNvSpPr>
            <a:spLocks noGrp="1" noChangeArrowheads="1"/>
          </p:cNvSpPr>
          <p:nvPr>
            <p:ph type="sldNum" sz="quarter" idx="11"/>
          </p:nvPr>
        </p:nvSpPr>
        <p:spPr>
          <a:ln/>
        </p:spPr>
        <p:txBody>
          <a:bodyPr/>
          <a:lstStyle>
            <a:lvl1pPr>
              <a:defRPr/>
            </a:lvl1pPr>
          </a:lstStyle>
          <a:p>
            <a:pPr>
              <a:defRPr/>
            </a:pPr>
            <a:fld id="{7F5D1D51-A0CD-4E9A-A859-4F1EAD22BEBC}"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14310360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6264" y="403157"/>
            <a:ext cx="11435977" cy="91803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6265" y="1577007"/>
            <a:ext cx="5622322" cy="4616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09916" y="1577007"/>
            <a:ext cx="5622324" cy="4616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ftr" sz="quarter" idx="10"/>
          </p:nvPr>
        </p:nvSpPr>
        <p:spPr>
          <a:ln/>
        </p:spPr>
        <p:txBody>
          <a:bodyPr/>
          <a:lstStyle>
            <a:lvl1pPr>
              <a:defRPr/>
            </a:lvl1pPr>
          </a:lstStyle>
          <a:p>
            <a:pPr>
              <a:defRPr/>
            </a:pPr>
            <a:r>
              <a:rPr lang="en-GB" altLang="en-US">
                <a:solidFill>
                  <a:srgbClr val="FBF5EA"/>
                </a:solidFill>
              </a:rPr>
              <a:t>Presentation Title runs here  l  00/00/00</a:t>
            </a:r>
          </a:p>
        </p:txBody>
      </p:sp>
      <p:sp>
        <p:nvSpPr>
          <p:cNvPr id="6" name="Rectangle 11"/>
          <p:cNvSpPr>
            <a:spLocks noGrp="1" noChangeArrowheads="1"/>
          </p:cNvSpPr>
          <p:nvPr>
            <p:ph type="sldNum" sz="quarter" idx="11"/>
          </p:nvPr>
        </p:nvSpPr>
        <p:spPr>
          <a:ln/>
        </p:spPr>
        <p:txBody>
          <a:bodyPr/>
          <a:lstStyle>
            <a:lvl1pPr>
              <a:defRPr/>
            </a:lvl1pPr>
          </a:lstStyle>
          <a:p>
            <a:pPr>
              <a:defRPr/>
            </a:pPr>
            <a:fld id="{F7CF3218-7C7A-438B-AB96-06A16696539E}" type="slidenum">
              <a:rPr lang="en-GB" altLang="en-US">
                <a:solidFill>
                  <a:srgbClr val="FBF5EA"/>
                </a:solidFill>
              </a:rPr>
              <a:pPr>
                <a:defRPr/>
              </a:pPr>
              <a:t>‹#›</a:t>
            </a:fld>
            <a:r>
              <a:rPr lang="en-GB" altLang="en-US">
                <a:solidFill>
                  <a:srgbClr val="FBF5EA"/>
                </a:solidFill>
              </a:rPr>
              <a:t> </a:t>
            </a:r>
          </a:p>
        </p:txBody>
      </p:sp>
    </p:spTree>
    <p:extLst>
      <p:ext uri="{BB962C8B-B14F-4D97-AF65-F5344CB8AC3E}">
        <p14:creationId xmlns:p14="http://schemas.microsoft.com/office/powerpoint/2010/main" val="35256902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5775" y="248695"/>
            <a:ext cx="11959743" cy="6504907"/>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32238" y="899942"/>
            <a:ext cx="10166818" cy="2984331"/>
          </a:xfrm>
        </p:spPr>
        <p:txBody>
          <a:bodyPr anchor="b">
            <a:normAutofit/>
          </a:bodyPr>
          <a:lstStyle>
            <a:lvl1pPr algn="ctr">
              <a:lnSpc>
                <a:spcPct val="85000"/>
              </a:lnSpc>
              <a:defRPr sz="7343" b="1" cap="all" baseline="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43810" y="3946669"/>
            <a:ext cx="8943674" cy="1415800"/>
          </a:xfrm>
        </p:spPr>
        <p:txBody>
          <a:bodyPr>
            <a:normAutofit/>
          </a:bodyPr>
          <a:lstStyle>
            <a:lvl1pPr marL="0" indent="0" algn="ctr">
              <a:buNone/>
              <a:defRPr sz="2244">
                <a:solidFill>
                  <a:srgbClr val="FFFFFF"/>
                </a:solidFill>
              </a:defRPr>
            </a:lvl1pPr>
            <a:lvl2pPr marL="466298" indent="0" algn="ctr">
              <a:buNone/>
              <a:defRPr sz="2244"/>
            </a:lvl2pPr>
            <a:lvl3pPr marL="932597" indent="0" algn="ctr">
              <a:buNone/>
              <a:defRPr sz="2244"/>
            </a:lvl3pPr>
            <a:lvl4pPr marL="1398895" indent="0" algn="ctr">
              <a:buNone/>
              <a:defRPr sz="2040"/>
            </a:lvl4pPr>
            <a:lvl5pPr marL="1865193" indent="0" algn="ctr">
              <a:buNone/>
              <a:defRPr sz="2040"/>
            </a:lvl5pPr>
            <a:lvl6pPr marL="2331491" indent="0" algn="ctr">
              <a:buNone/>
              <a:defRPr sz="2040"/>
            </a:lvl6pPr>
            <a:lvl7pPr marL="2797790" indent="0" algn="ctr">
              <a:buNone/>
              <a:defRPr sz="2040"/>
            </a:lvl7pPr>
            <a:lvl8pPr marL="3264088" indent="0" algn="ctr">
              <a:buNone/>
              <a:defRPr sz="2040"/>
            </a:lvl8pPr>
            <a:lvl9pPr marL="3730386" indent="0" algn="ctr">
              <a:buNone/>
              <a:defRPr sz="20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smtClean="0"/>
              <a:pPr/>
              <a:t>7/12/2015</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A7C8D44-3667-46F6-9772-CC52308E2A7F}" type="slidenum">
              <a:rPr lang="en-US" smtClean="0">
                <a:solidFill>
                  <a:srgbClr val="1F497D"/>
                </a:solidFill>
              </a:rPr>
              <a:pPr/>
              <a:t>‹#›</a:t>
            </a:fld>
            <a:endParaRPr lang="en-US" dirty="0">
              <a:solidFill>
                <a:srgbClr val="1F497D"/>
              </a:solidFill>
            </a:endParaRPr>
          </a:p>
        </p:txBody>
      </p:sp>
      <p:cxnSp>
        <p:nvCxnSpPr>
          <p:cNvPr id="8" name="Straight Connector 7"/>
          <p:cNvCxnSpPr/>
          <p:nvPr/>
        </p:nvCxnSpPr>
        <p:spPr>
          <a:xfrm>
            <a:off x="2018337" y="3808130"/>
            <a:ext cx="839462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0644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65919" y="621736"/>
            <a:ext cx="10073545" cy="107940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165920" y="1796126"/>
            <a:ext cx="10070843" cy="4421230"/>
          </a:xfrm>
        </p:spPr>
        <p:txBody>
          <a:bodyPr>
            <a:normAutofit/>
          </a:bodyPr>
          <a:lstStyle>
            <a:lvl1pPr marL="288198" indent="-241245">
              <a:defRPr sz="3264"/>
            </a:lvl1pPr>
            <a:lvl2pPr marL="526205" indent="-246102">
              <a:defRPr sz="3264"/>
            </a:lvl2pPr>
            <a:lvl3pPr marL="812784" indent="-254198">
              <a:defRPr sz="2856"/>
            </a:lvl3pPr>
            <a:lvl4pPr marL="1110697" indent="-272007">
              <a:defRPr sz="2448"/>
            </a:lvl4pPr>
            <a:lvl5pPr>
              <a:defRPr sz="244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solidFill>
                  <a:srgbClr val="4F81BD"/>
                </a:solidFill>
              </a:rPr>
              <a:pPr/>
              <a:t>7/12/2015</a:t>
            </a:fld>
            <a:endParaRPr lang="en-US" dirty="0">
              <a:solidFill>
                <a:srgbClr val="4F81BD"/>
              </a:solidFill>
            </a:endParaRPr>
          </a:p>
        </p:txBody>
      </p:sp>
      <p:sp>
        <p:nvSpPr>
          <p:cNvPr id="5" name="Footer Placeholder 4"/>
          <p:cNvSpPr>
            <a:spLocks noGrp="1"/>
          </p:cNvSpPr>
          <p:nvPr>
            <p:ph type="ftr" sz="quarter" idx="11"/>
          </p:nvPr>
        </p:nvSpPr>
        <p:spPr/>
        <p:txBody>
          <a:bodyPr/>
          <a:lstStyle/>
          <a:p>
            <a:endParaRPr lang="en-US" dirty="0">
              <a:solidFill>
                <a:srgbClr val="4F81BD"/>
              </a:solidFill>
            </a:endParaRPr>
          </a:p>
        </p:txBody>
      </p:sp>
      <p:sp>
        <p:nvSpPr>
          <p:cNvPr id="6" name="Slide Number Placeholder 5"/>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dirty="0">
              <a:solidFill>
                <a:srgbClr val="1F497D"/>
              </a:solidFill>
            </a:endParaRPr>
          </a:p>
        </p:txBody>
      </p:sp>
    </p:spTree>
    <p:extLst>
      <p:ext uri="{BB962C8B-B14F-4D97-AF65-F5344CB8AC3E}">
        <p14:creationId xmlns:p14="http://schemas.microsoft.com/office/powerpoint/2010/main" val="18123293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8610" y="1196938"/>
            <a:ext cx="10166818" cy="2984331"/>
          </a:xfrm>
        </p:spPr>
        <p:txBody>
          <a:bodyPr anchor="b">
            <a:noAutofit/>
          </a:bodyPr>
          <a:lstStyle>
            <a:lvl1pPr algn="ctr">
              <a:lnSpc>
                <a:spcPct val="85000"/>
              </a:lnSpc>
              <a:defRPr sz="7343"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44215" y="4237226"/>
            <a:ext cx="8944935" cy="1390956"/>
          </a:xfrm>
        </p:spPr>
        <p:txBody>
          <a:bodyPr anchor="t">
            <a:normAutofit/>
          </a:bodyPr>
          <a:lstStyle>
            <a:lvl1pPr marL="0" indent="0" algn="ctr">
              <a:buNone/>
              <a:defRPr sz="2244">
                <a:solidFill>
                  <a:schemeClr val="accent1"/>
                </a:solidFill>
              </a:defRPr>
            </a:lvl1pPr>
            <a:lvl2pPr marL="466298" indent="0">
              <a:buNone/>
              <a:defRPr sz="1836">
                <a:solidFill>
                  <a:schemeClr val="tx1">
                    <a:tint val="75000"/>
                  </a:schemeClr>
                </a:solidFill>
              </a:defRPr>
            </a:lvl2pPr>
            <a:lvl3pPr marL="932597" indent="0">
              <a:buNone/>
              <a:defRPr sz="1632">
                <a:solidFill>
                  <a:schemeClr val="tx1">
                    <a:tint val="75000"/>
                  </a:schemeClr>
                </a:solidFill>
              </a:defRPr>
            </a:lvl3pPr>
            <a:lvl4pPr marL="1398895" indent="0">
              <a:buNone/>
              <a:defRPr sz="1428">
                <a:solidFill>
                  <a:schemeClr val="tx1">
                    <a:tint val="75000"/>
                  </a:schemeClr>
                </a:solidFill>
              </a:defRPr>
            </a:lvl4pPr>
            <a:lvl5pPr marL="1865193" indent="0">
              <a:buNone/>
              <a:defRPr sz="1428">
                <a:solidFill>
                  <a:schemeClr val="tx1">
                    <a:tint val="75000"/>
                  </a:schemeClr>
                </a:solidFill>
              </a:defRPr>
            </a:lvl5pPr>
            <a:lvl6pPr marL="2331491" indent="0">
              <a:buNone/>
              <a:defRPr sz="1428">
                <a:solidFill>
                  <a:schemeClr val="tx1">
                    <a:tint val="75000"/>
                  </a:schemeClr>
                </a:solidFill>
              </a:defRPr>
            </a:lvl6pPr>
            <a:lvl7pPr marL="2797790" indent="0">
              <a:buNone/>
              <a:defRPr sz="1428">
                <a:solidFill>
                  <a:schemeClr val="tx1">
                    <a:tint val="75000"/>
                  </a:schemeClr>
                </a:solidFill>
              </a:defRPr>
            </a:lvl7pPr>
            <a:lvl8pPr marL="3264088" indent="0">
              <a:buNone/>
              <a:defRPr sz="1428">
                <a:solidFill>
                  <a:schemeClr val="tx1">
                    <a:tint val="75000"/>
                  </a:schemeClr>
                </a:solidFill>
              </a:defRPr>
            </a:lvl8pPr>
            <a:lvl9pPr marL="3730386" indent="0">
              <a:buNone/>
              <a:defRPr sz="142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solidFill>
                  <a:srgbClr val="4F81BD"/>
                </a:solidFill>
              </a:rPr>
              <a:pPr/>
              <a:t>7/12/2015</a:t>
            </a:fld>
            <a:endParaRPr lang="en-US" dirty="0">
              <a:solidFill>
                <a:srgbClr val="4F81BD"/>
              </a:solidFill>
            </a:endParaRPr>
          </a:p>
        </p:txBody>
      </p:sp>
      <p:sp>
        <p:nvSpPr>
          <p:cNvPr id="5" name="Footer Placeholder 4"/>
          <p:cNvSpPr>
            <a:spLocks noGrp="1"/>
          </p:cNvSpPr>
          <p:nvPr>
            <p:ph type="ftr" sz="quarter" idx="11"/>
          </p:nvPr>
        </p:nvSpPr>
        <p:spPr/>
        <p:txBody>
          <a:bodyPr/>
          <a:lstStyle/>
          <a:p>
            <a:endParaRPr lang="en-US" dirty="0">
              <a:solidFill>
                <a:srgbClr val="4F81BD"/>
              </a:solidFill>
            </a:endParaRPr>
          </a:p>
        </p:txBody>
      </p:sp>
      <p:sp>
        <p:nvSpPr>
          <p:cNvPr id="6" name="Slide Number Placeholder 5"/>
          <p:cNvSpPr>
            <a:spLocks noGrp="1"/>
          </p:cNvSpPr>
          <p:nvPr>
            <p:ph type="sldNum" sz="quarter" idx="12"/>
          </p:nvPr>
        </p:nvSpPr>
        <p:spPr/>
        <p:txBody>
          <a:bodyPr/>
          <a:lstStyle/>
          <a:p>
            <a:pPr defTabSz="932597"/>
            <a:fld id="{EA7C8D44-3667-46F6-9772-CC52308E2A7F}" type="slidenum">
              <a:rPr lang="en-US" smtClean="0">
                <a:solidFill>
                  <a:srgbClr val="1F497D"/>
                </a:solidFill>
              </a:rPr>
              <a:pPr defTabSz="932597"/>
              <a:t>‹#›</a:t>
            </a:fld>
            <a:endParaRPr lang="en-US" sz="1632" dirty="0">
              <a:solidFill>
                <a:srgbClr val="1F497D"/>
              </a:solidFill>
            </a:endParaRPr>
          </a:p>
        </p:txBody>
      </p:sp>
      <p:cxnSp>
        <p:nvCxnSpPr>
          <p:cNvPr id="7" name="Straight Connector 6"/>
          <p:cNvCxnSpPr/>
          <p:nvPr/>
        </p:nvCxnSpPr>
        <p:spPr>
          <a:xfrm>
            <a:off x="2020928" y="4100444"/>
            <a:ext cx="839462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743350"/>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65920" y="2098356"/>
            <a:ext cx="4850225" cy="4103455"/>
          </a:xfrm>
        </p:spPr>
        <p:txBody>
          <a:bodyPr/>
          <a:lstStyle>
            <a:lvl1pPr>
              <a:defRPr sz="2244"/>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93291" y="2098357"/>
            <a:ext cx="4850225" cy="4103455"/>
          </a:xfrm>
        </p:spPr>
        <p:txBody>
          <a:bodyPr/>
          <a:lstStyle>
            <a:lvl1pPr>
              <a:defRPr sz="2244"/>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solidFill>
                  <a:srgbClr val="4F81BD"/>
                </a:solidFill>
              </a:rPr>
              <a:pPr/>
              <a:t>7/12/2015</a:t>
            </a:fld>
            <a:endParaRPr lang="en-US" dirty="0">
              <a:solidFill>
                <a:srgbClr val="4F81BD"/>
              </a:solidFill>
            </a:endParaRPr>
          </a:p>
        </p:txBody>
      </p:sp>
      <p:sp>
        <p:nvSpPr>
          <p:cNvPr id="6" name="Footer Placeholder 5"/>
          <p:cNvSpPr>
            <a:spLocks noGrp="1"/>
          </p:cNvSpPr>
          <p:nvPr>
            <p:ph type="ftr" sz="quarter" idx="11"/>
          </p:nvPr>
        </p:nvSpPr>
        <p:spPr/>
        <p:txBody>
          <a:bodyPr/>
          <a:lstStyle/>
          <a:p>
            <a:endParaRPr lang="en-US" dirty="0">
              <a:solidFill>
                <a:srgbClr val="4F81BD"/>
              </a:solidFill>
            </a:endParaRPr>
          </a:p>
        </p:txBody>
      </p:sp>
      <p:sp>
        <p:nvSpPr>
          <p:cNvPr id="7" name="Slide Number Placeholder 6"/>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dirty="0">
              <a:solidFill>
                <a:srgbClr val="1F497D"/>
              </a:solidFill>
            </a:endParaRPr>
          </a:p>
        </p:txBody>
      </p:sp>
    </p:spTree>
    <p:extLst>
      <p:ext uri="{BB962C8B-B14F-4D97-AF65-F5344CB8AC3E}">
        <p14:creationId xmlns:p14="http://schemas.microsoft.com/office/powerpoint/2010/main" val="31455050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65920" y="2041356"/>
            <a:ext cx="4850225" cy="792713"/>
          </a:xfrm>
        </p:spPr>
        <p:txBody>
          <a:bodyPr anchor="ctr"/>
          <a:lstStyle>
            <a:lvl1pPr marL="0" indent="0">
              <a:spcBef>
                <a:spcPts val="0"/>
              </a:spcBef>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1165920" y="2775661"/>
            <a:ext cx="4850225" cy="3450632"/>
          </a:xfrm>
        </p:spPr>
        <p:txBody>
          <a:bodyPr/>
          <a:lstStyle>
            <a:lvl1pPr>
              <a:defRPr sz="2244"/>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4883" y="2038827"/>
            <a:ext cx="4850225" cy="792713"/>
          </a:xfrm>
        </p:spPr>
        <p:txBody>
          <a:bodyPr anchor="ctr"/>
          <a:lstStyle>
            <a:lvl1pPr marL="0" indent="0">
              <a:spcBef>
                <a:spcPts val="0"/>
              </a:spcBef>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394883" y="2773457"/>
            <a:ext cx="4850225" cy="3450632"/>
          </a:xfrm>
        </p:spPr>
        <p:txBody>
          <a:bodyPr/>
          <a:lstStyle>
            <a:lvl1pPr>
              <a:defRPr sz="2244"/>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solidFill>
                  <a:srgbClr val="4F81BD"/>
                </a:solidFill>
              </a:rPr>
              <a:pPr/>
              <a:t>7/12/2015</a:t>
            </a:fld>
            <a:endParaRPr lang="en-US" dirty="0">
              <a:solidFill>
                <a:srgbClr val="4F81BD"/>
              </a:solidFill>
            </a:endParaRPr>
          </a:p>
        </p:txBody>
      </p:sp>
      <p:sp>
        <p:nvSpPr>
          <p:cNvPr id="8" name="Footer Placeholder 7"/>
          <p:cNvSpPr>
            <a:spLocks noGrp="1"/>
          </p:cNvSpPr>
          <p:nvPr>
            <p:ph type="ftr" sz="quarter" idx="11"/>
          </p:nvPr>
        </p:nvSpPr>
        <p:spPr/>
        <p:txBody>
          <a:bodyPr/>
          <a:lstStyle/>
          <a:p>
            <a:endParaRPr lang="en-US" dirty="0">
              <a:solidFill>
                <a:srgbClr val="4F81BD"/>
              </a:solidFill>
            </a:endParaRPr>
          </a:p>
        </p:txBody>
      </p:sp>
      <p:sp>
        <p:nvSpPr>
          <p:cNvPr id="9" name="Slide Number Placeholder 8"/>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7409831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solidFill>
                  <a:srgbClr val="4F81BD"/>
                </a:solidFill>
              </a:rPr>
              <a:pPr/>
              <a:t>7/12/2015</a:t>
            </a:fld>
            <a:endParaRPr lang="en-US" dirty="0">
              <a:solidFill>
                <a:srgbClr val="4F81BD"/>
              </a:solidFill>
            </a:endParaRPr>
          </a:p>
        </p:txBody>
      </p:sp>
      <p:sp>
        <p:nvSpPr>
          <p:cNvPr id="4" name="Footer Placeholder 3"/>
          <p:cNvSpPr>
            <a:spLocks noGrp="1"/>
          </p:cNvSpPr>
          <p:nvPr>
            <p:ph type="ftr" sz="quarter" idx="11"/>
          </p:nvPr>
        </p:nvSpPr>
        <p:spPr/>
        <p:txBody>
          <a:bodyPr/>
          <a:lstStyle/>
          <a:p>
            <a:endParaRPr lang="en-US" dirty="0">
              <a:solidFill>
                <a:srgbClr val="4F81BD"/>
              </a:solidFill>
            </a:endParaRPr>
          </a:p>
        </p:txBody>
      </p:sp>
      <p:sp>
        <p:nvSpPr>
          <p:cNvPr id="5" name="Slide Number Placeholder 4"/>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5960561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solidFill>
                  <a:srgbClr val="4F81BD"/>
                </a:solidFill>
              </a:rPr>
              <a:pPr/>
              <a:t>7/12/2015</a:t>
            </a:fld>
            <a:endParaRPr lang="en-US" dirty="0">
              <a:solidFill>
                <a:srgbClr val="4F81BD"/>
              </a:solidFill>
            </a:endParaRPr>
          </a:p>
        </p:txBody>
      </p:sp>
      <p:sp>
        <p:nvSpPr>
          <p:cNvPr id="3" name="Footer Placeholder 2"/>
          <p:cNvSpPr>
            <a:spLocks noGrp="1"/>
          </p:cNvSpPr>
          <p:nvPr>
            <p:ph type="ftr" sz="quarter" idx="11"/>
          </p:nvPr>
        </p:nvSpPr>
        <p:spPr/>
        <p:txBody>
          <a:bodyPr/>
          <a:lstStyle/>
          <a:p>
            <a:endParaRPr lang="en-US" dirty="0">
              <a:solidFill>
                <a:srgbClr val="4F81BD"/>
              </a:solidFill>
            </a:endParaRPr>
          </a:p>
        </p:txBody>
      </p:sp>
      <p:sp>
        <p:nvSpPr>
          <p:cNvPr id="4" name="Slide Number Placeholder 3"/>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59536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Texture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
        <p:nvSpPr>
          <p:cNvPr id="5" name="Rectangle 4"/>
          <p:cNvSpPr/>
          <p:nvPr userDrawn="1"/>
        </p:nvSpPr>
        <p:spPr bwMode="gray">
          <a:xfrm>
            <a:off x="693869" y="479425"/>
            <a:ext cx="325106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6" name="Rectangle 5"/>
          <p:cNvSpPr/>
          <p:nvPr userDrawn="1"/>
        </p:nvSpPr>
        <p:spPr bwMode="gray">
          <a:xfrm>
            <a:off x="-28617" y="601540"/>
            <a:ext cx="324004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77732259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850" fill="hold"/>
                                        <p:tgtEl>
                                          <p:spTgt spid="6"/>
                                        </p:tgtEl>
                                        <p:attrNameLst>
                                          <p:attrName>ppt_x</p:attrName>
                                        </p:attrNameLst>
                                      </p:cBhvr>
                                      <p:tavLst>
                                        <p:tav tm="0">
                                          <p:val>
                                            <p:strVal val="0-#ppt_w/2"/>
                                          </p:val>
                                        </p:tav>
                                        <p:tav tm="100000">
                                          <p:val>
                                            <p:strVal val="#ppt_x"/>
                                          </p:val>
                                        </p:tav>
                                      </p:tavLst>
                                    </p:anim>
                                    <p:anim calcmode="lin" valueType="num">
                                      <p:cBhvr additive="base">
                                        <p:cTn id="8" dur="8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850" fill="hold"/>
                                        <p:tgtEl>
                                          <p:spTgt spid="5"/>
                                        </p:tgtEl>
                                        <p:attrNameLst>
                                          <p:attrName>ppt_x</p:attrName>
                                        </p:attrNameLst>
                                      </p:cBhvr>
                                      <p:tavLst>
                                        <p:tav tm="0">
                                          <p:val>
                                            <p:strVal val="1+#ppt_w/2"/>
                                          </p:val>
                                        </p:tav>
                                        <p:tav tm="100000">
                                          <p:val>
                                            <p:strVal val="#ppt_x"/>
                                          </p:val>
                                        </p:tav>
                                      </p:tavLst>
                                    </p:anim>
                                    <p:anim calcmode="lin" valueType="num">
                                      <p:cBhvr additive="base">
                                        <p:cTn id="12" dur="85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8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par>
                                <p:cTn id="16" presetID="63" presetClass="path" presetSubtype="0" decel="100000" fill="hold" grpId="1" nodeType="withEffect">
                                  <p:stCondLst>
                                    <p:cond delay="580"/>
                                  </p:stCondLst>
                                  <p:childTnLst>
                                    <p:animMotion origin="layout" path="M -0.02409 1.50289E-6 L -4.16667E-7 1.50289E-6 " pathEditMode="relative" rAng="0" ptsTypes="AA">
                                      <p:cBhvr>
                                        <p:cTn id="17" dur="500" fill="hold"/>
                                        <p:tgtEl>
                                          <p:spTgt spid="2"/>
                                        </p:tgtEl>
                                        <p:attrNameLst>
                                          <p:attrName>ppt_x</p:attrName>
                                          <p:attrName>ppt_y</p:attrName>
                                        </p:attrNameLst>
                                      </p:cBhvr>
                                      <p:rCtr x="1198" y="0"/>
                                    </p:animMotion>
                                  </p:childTnLst>
                                </p:cTn>
                              </p:par>
                              <p:par>
                                <p:cTn id="18" presetID="2" presetClass="entr" presetSubtype="2" decel="10000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850" fill="hold"/>
                                        <p:tgtEl>
                                          <p:spTgt spid="8"/>
                                        </p:tgtEl>
                                        <p:attrNameLst>
                                          <p:attrName>ppt_x</p:attrName>
                                        </p:attrNameLst>
                                      </p:cBhvr>
                                      <p:tavLst>
                                        <p:tav tm="0">
                                          <p:val>
                                            <p:strVal val="1+#ppt_w/2"/>
                                          </p:val>
                                        </p:tav>
                                        <p:tav tm="100000">
                                          <p:val>
                                            <p:strVal val="#ppt_x"/>
                                          </p:val>
                                        </p:tav>
                                      </p:tavLst>
                                    </p:anim>
                                    <p:anim calcmode="lin" valueType="num">
                                      <p:cBhvr additive="base">
                                        <p:cTn id="21" dur="85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850" fill="hold"/>
                                        <p:tgtEl>
                                          <p:spTgt spid="10"/>
                                        </p:tgtEl>
                                        <p:attrNameLst>
                                          <p:attrName>ppt_x</p:attrName>
                                        </p:attrNameLst>
                                      </p:cBhvr>
                                      <p:tavLst>
                                        <p:tav tm="0">
                                          <p:val>
                                            <p:strVal val="1+#ppt_w/2"/>
                                          </p:val>
                                        </p:tav>
                                        <p:tav tm="100000">
                                          <p:val>
                                            <p:strVal val="#ppt_x"/>
                                          </p:val>
                                        </p:tav>
                                      </p:tavLst>
                                    </p:anim>
                                    <p:anim calcmode="lin" valueType="num">
                                      <p:cBhvr additive="base">
                                        <p:cTn id="25" dur="8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850" fill="hold"/>
                                        <p:tgtEl>
                                          <p:spTgt spid="9"/>
                                        </p:tgtEl>
                                        <p:attrNameLst>
                                          <p:attrName>ppt_x</p:attrName>
                                        </p:attrNameLst>
                                      </p:cBhvr>
                                      <p:tavLst>
                                        <p:tav tm="0">
                                          <p:val>
                                            <p:strVal val="0-#ppt_w/2"/>
                                          </p:val>
                                        </p:tav>
                                        <p:tav tm="100000">
                                          <p:val>
                                            <p:strVal val="#ppt_x"/>
                                          </p:val>
                                        </p:tav>
                                      </p:tavLst>
                                    </p:anim>
                                    <p:anim calcmode="lin" valueType="num">
                                      <p:cBhvr additive="base">
                                        <p:cTn id="29"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6" grpId="0" animBg="1"/>
      <p:bldP spid="8" grpId="0" animBg="1"/>
      <p:bldP spid="9" grpId="0" animBg="1"/>
      <p:bldP spid="10"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5920" y="1119124"/>
            <a:ext cx="4010763" cy="1771946"/>
          </a:xfrm>
        </p:spPr>
        <p:txBody>
          <a:bodyPr anchor="b">
            <a:noAutofit/>
          </a:bodyPr>
          <a:lstStyle>
            <a:lvl1pPr>
              <a:lnSpc>
                <a:spcPct val="90000"/>
              </a:lnSpc>
              <a:defRPr sz="4080" b="0"/>
            </a:lvl1pPr>
          </a:lstStyle>
          <a:p>
            <a:r>
              <a:rPr lang="en-US" smtClean="0"/>
              <a:t>Click to edit Master title style</a:t>
            </a:r>
            <a:endParaRPr lang="en-US" dirty="0"/>
          </a:p>
        </p:txBody>
      </p:sp>
      <p:sp>
        <p:nvSpPr>
          <p:cNvPr id="3" name="Content Placeholder 2"/>
          <p:cNvSpPr>
            <a:spLocks noGrp="1"/>
          </p:cNvSpPr>
          <p:nvPr>
            <p:ph idx="1"/>
          </p:nvPr>
        </p:nvSpPr>
        <p:spPr>
          <a:xfrm>
            <a:off x="5969507" y="1119124"/>
            <a:ext cx="5316593" cy="4756277"/>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65920" y="2891070"/>
            <a:ext cx="4010763" cy="3077591"/>
          </a:xfrm>
        </p:spPr>
        <p:txBody>
          <a:bodyPr>
            <a:normAutofit/>
          </a:bodyPr>
          <a:lstStyle>
            <a:lvl1pPr marL="0" indent="0">
              <a:lnSpc>
                <a:spcPct val="100000"/>
              </a:lnSpc>
              <a:spcBef>
                <a:spcPts val="1020"/>
              </a:spcBef>
              <a:buNone/>
              <a:defRPr sz="1734"/>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solidFill>
                  <a:srgbClr val="4F81BD"/>
                </a:solidFill>
              </a:rPr>
              <a:pPr/>
              <a:t>7/12/2015</a:t>
            </a:fld>
            <a:endParaRPr lang="en-US" dirty="0">
              <a:solidFill>
                <a:srgbClr val="4F81BD"/>
              </a:solidFill>
            </a:endParaRPr>
          </a:p>
        </p:txBody>
      </p:sp>
      <p:sp>
        <p:nvSpPr>
          <p:cNvPr id="6" name="Footer Placeholder 5"/>
          <p:cNvSpPr>
            <a:spLocks noGrp="1"/>
          </p:cNvSpPr>
          <p:nvPr>
            <p:ph type="ftr" sz="quarter" idx="11"/>
          </p:nvPr>
        </p:nvSpPr>
        <p:spPr/>
        <p:txBody>
          <a:bodyPr/>
          <a:lstStyle/>
          <a:p>
            <a:endParaRPr lang="en-US" dirty="0">
              <a:solidFill>
                <a:srgbClr val="4F81BD"/>
              </a:solidFill>
            </a:endParaRPr>
          </a:p>
        </p:txBody>
      </p:sp>
      <p:sp>
        <p:nvSpPr>
          <p:cNvPr id="7" name="Slide Number Placeholder 6"/>
          <p:cNvSpPr>
            <a:spLocks noGrp="1"/>
          </p:cNvSpPr>
          <p:nvPr>
            <p:ph type="sldNum" sz="quarter" idx="12"/>
          </p:nvPr>
        </p:nvSpPr>
        <p:spPr/>
        <p:txBody>
          <a:bodyPr/>
          <a:lstStyle/>
          <a:p>
            <a:pPr defTabSz="932597"/>
            <a:fld id="{EA7C8D44-3667-46F6-9772-CC52308E2A7F}" type="slidenum">
              <a:rPr lang="en-US" smtClean="0">
                <a:solidFill>
                  <a:srgbClr val="1F497D"/>
                </a:solidFill>
              </a:rPr>
              <a:pPr defTabSz="932597"/>
              <a:t>‹#›</a:t>
            </a:fld>
            <a:endParaRPr lang="en-US" sz="1632" dirty="0">
              <a:solidFill>
                <a:srgbClr val="1F497D"/>
              </a:solidFill>
            </a:endParaRPr>
          </a:p>
        </p:txBody>
      </p:sp>
    </p:spTree>
    <p:extLst>
      <p:ext uri="{BB962C8B-B14F-4D97-AF65-F5344CB8AC3E}">
        <p14:creationId xmlns:p14="http://schemas.microsoft.com/office/powerpoint/2010/main" val="767646636"/>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5920" y="1119124"/>
            <a:ext cx="4010763" cy="1771946"/>
          </a:xfrm>
        </p:spPr>
        <p:txBody>
          <a:bodyPr anchor="b">
            <a:noAutofit/>
          </a:bodyPr>
          <a:lstStyle>
            <a:lvl1pPr>
              <a:lnSpc>
                <a:spcPct val="90000"/>
              </a:lnSpc>
              <a:defRPr sz="408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21795" y="1091145"/>
            <a:ext cx="6221347" cy="4896168"/>
          </a:xfrm>
        </p:spPr>
        <p:txBody>
          <a:bodyPr lIns="274320" tIns="182880" anchor="t">
            <a:normAutofit/>
          </a:bodyPr>
          <a:lstStyle>
            <a:lvl1pPr marL="0" indent="0">
              <a:buNone/>
              <a:defRPr sz="2856"/>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r>
              <a:rPr lang="en-US" smtClean="0"/>
              <a:t>Click icon to add picture</a:t>
            </a:r>
            <a:endParaRPr lang="en-US" dirty="0"/>
          </a:p>
        </p:txBody>
      </p:sp>
      <p:sp>
        <p:nvSpPr>
          <p:cNvPr id="4" name="Text Placeholder 3"/>
          <p:cNvSpPr>
            <a:spLocks noGrp="1"/>
          </p:cNvSpPr>
          <p:nvPr>
            <p:ph type="body" sz="half" idx="2"/>
          </p:nvPr>
        </p:nvSpPr>
        <p:spPr>
          <a:xfrm>
            <a:off x="1165920" y="2891070"/>
            <a:ext cx="4010763" cy="2937701"/>
          </a:xfrm>
        </p:spPr>
        <p:txBody>
          <a:bodyPr>
            <a:normAutofit/>
          </a:bodyPr>
          <a:lstStyle>
            <a:lvl1pPr marL="0" indent="0">
              <a:lnSpc>
                <a:spcPct val="100000"/>
              </a:lnSpc>
              <a:spcBef>
                <a:spcPts val="1020"/>
              </a:spcBef>
              <a:buNone/>
              <a:defRPr sz="1734"/>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solidFill>
                  <a:srgbClr val="4F81BD"/>
                </a:solidFill>
              </a:rPr>
              <a:pPr/>
              <a:t>7/12/2015</a:t>
            </a:fld>
            <a:endParaRPr lang="en-US" dirty="0">
              <a:solidFill>
                <a:srgbClr val="4F81BD"/>
              </a:solidFill>
            </a:endParaRPr>
          </a:p>
        </p:txBody>
      </p:sp>
      <p:sp>
        <p:nvSpPr>
          <p:cNvPr id="6" name="Footer Placeholder 5"/>
          <p:cNvSpPr>
            <a:spLocks noGrp="1"/>
          </p:cNvSpPr>
          <p:nvPr>
            <p:ph type="ftr" sz="quarter" idx="11"/>
          </p:nvPr>
        </p:nvSpPr>
        <p:spPr/>
        <p:txBody>
          <a:bodyPr/>
          <a:lstStyle/>
          <a:p>
            <a:endParaRPr lang="en-US" dirty="0">
              <a:solidFill>
                <a:srgbClr val="4F81BD"/>
              </a:solidFill>
            </a:endParaRPr>
          </a:p>
        </p:txBody>
      </p:sp>
      <p:sp>
        <p:nvSpPr>
          <p:cNvPr id="7" name="Slide Number Placeholder 6"/>
          <p:cNvSpPr>
            <a:spLocks noGrp="1"/>
          </p:cNvSpPr>
          <p:nvPr>
            <p:ph type="sldNum" sz="quarter" idx="12"/>
          </p:nvPr>
        </p:nvSpPr>
        <p:spPr/>
        <p:txBody>
          <a:bodyPr/>
          <a:lstStyle/>
          <a:p>
            <a:pPr defTabSz="932597"/>
            <a:fld id="{EA7C8D44-3667-46F6-9772-CC52308E2A7F}" type="slidenum">
              <a:rPr lang="en-US" smtClean="0">
                <a:solidFill>
                  <a:srgbClr val="1F497D"/>
                </a:solidFill>
              </a:rPr>
              <a:pPr defTabSz="932597"/>
              <a:t>‹#›</a:t>
            </a:fld>
            <a:endParaRPr lang="en-US" sz="1632" dirty="0">
              <a:solidFill>
                <a:srgbClr val="1F497D"/>
              </a:solidFill>
            </a:endParaRPr>
          </a:p>
        </p:txBody>
      </p:sp>
    </p:spTree>
    <p:extLst>
      <p:ext uri="{BB962C8B-B14F-4D97-AF65-F5344CB8AC3E}">
        <p14:creationId xmlns:p14="http://schemas.microsoft.com/office/powerpoint/2010/main" val="1791364526"/>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solidFill>
                  <a:srgbClr val="4F81BD"/>
                </a:solidFill>
              </a:rPr>
              <a:pPr/>
              <a:t>7/12/2015</a:t>
            </a:fld>
            <a:endParaRPr lang="en-US" dirty="0">
              <a:solidFill>
                <a:srgbClr val="4F81BD"/>
              </a:solidFill>
            </a:endParaRPr>
          </a:p>
        </p:txBody>
      </p:sp>
      <p:sp>
        <p:nvSpPr>
          <p:cNvPr id="5" name="Footer Placeholder 4"/>
          <p:cNvSpPr>
            <a:spLocks noGrp="1"/>
          </p:cNvSpPr>
          <p:nvPr>
            <p:ph type="ftr" sz="quarter" idx="11"/>
          </p:nvPr>
        </p:nvSpPr>
        <p:spPr/>
        <p:txBody>
          <a:bodyPr/>
          <a:lstStyle/>
          <a:p>
            <a:endParaRPr lang="en-US" dirty="0">
              <a:solidFill>
                <a:srgbClr val="4F81BD"/>
              </a:solidFill>
            </a:endParaRPr>
          </a:p>
        </p:txBody>
      </p:sp>
      <p:sp>
        <p:nvSpPr>
          <p:cNvPr id="6" name="Slide Number Placeholder 5"/>
          <p:cNvSpPr>
            <a:spLocks noGrp="1"/>
          </p:cNvSpPr>
          <p:nvPr>
            <p:ph type="sldNum" sz="quarter" idx="12"/>
          </p:nvPr>
        </p:nvSpPr>
        <p:spPr/>
        <p:txBody>
          <a:bodyPr/>
          <a:lstStyle/>
          <a:p>
            <a:pPr defTabSz="932597"/>
            <a:fld id="{EA7C8D44-3667-46F6-9772-CC52308E2A7F}" type="slidenum">
              <a:rPr lang="en-US" smtClean="0">
                <a:solidFill>
                  <a:srgbClr val="1F497D"/>
                </a:solidFill>
              </a:rPr>
              <a:pPr defTabSz="932597"/>
              <a:t>‹#›</a:t>
            </a:fld>
            <a:endParaRPr lang="en-US" sz="1632" dirty="0">
              <a:solidFill>
                <a:srgbClr val="1F497D"/>
              </a:solidFill>
            </a:endParaRPr>
          </a:p>
        </p:txBody>
      </p:sp>
    </p:spTree>
    <p:extLst>
      <p:ext uri="{BB962C8B-B14F-4D97-AF65-F5344CB8AC3E}">
        <p14:creationId xmlns:p14="http://schemas.microsoft.com/office/powerpoint/2010/main" val="2197213351"/>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9852" y="777169"/>
            <a:ext cx="2370703" cy="551790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65920" y="777169"/>
            <a:ext cx="7578477" cy="55179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solidFill>
                  <a:srgbClr val="4F81BD"/>
                </a:solidFill>
              </a:rPr>
              <a:pPr/>
              <a:t>7/12/2015</a:t>
            </a:fld>
            <a:endParaRPr lang="en-US" dirty="0">
              <a:solidFill>
                <a:srgbClr val="4F81BD"/>
              </a:solidFill>
            </a:endParaRPr>
          </a:p>
        </p:txBody>
      </p:sp>
      <p:sp>
        <p:nvSpPr>
          <p:cNvPr id="5" name="Footer Placeholder 4"/>
          <p:cNvSpPr>
            <a:spLocks noGrp="1"/>
          </p:cNvSpPr>
          <p:nvPr>
            <p:ph type="ftr" sz="quarter" idx="11"/>
          </p:nvPr>
        </p:nvSpPr>
        <p:spPr/>
        <p:txBody>
          <a:bodyPr/>
          <a:lstStyle/>
          <a:p>
            <a:endParaRPr lang="en-US" dirty="0">
              <a:solidFill>
                <a:srgbClr val="4F81BD"/>
              </a:solidFill>
            </a:endParaRPr>
          </a:p>
        </p:txBody>
      </p:sp>
      <p:sp>
        <p:nvSpPr>
          <p:cNvPr id="6" name="Slide Number Placeholder 5"/>
          <p:cNvSpPr>
            <a:spLocks noGrp="1"/>
          </p:cNvSpPr>
          <p:nvPr>
            <p:ph type="sldNum" sz="quarter" idx="12"/>
          </p:nvPr>
        </p:nvSpPr>
        <p:spPr/>
        <p:txBody>
          <a:bodyPr/>
          <a:lstStyle/>
          <a:p>
            <a:pPr defTabSz="932597"/>
            <a:fld id="{EA7C8D44-3667-46F6-9772-CC52308E2A7F}" type="slidenum">
              <a:rPr lang="en-US" smtClean="0">
                <a:solidFill>
                  <a:srgbClr val="1F497D"/>
                </a:solidFill>
              </a:rPr>
              <a:pPr defTabSz="932597"/>
              <a:t>‹#›</a:t>
            </a:fld>
            <a:endParaRPr lang="en-US" sz="1632" dirty="0">
              <a:solidFill>
                <a:srgbClr val="1F497D"/>
              </a:solidFill>
            </a:endParaRPr>
          </a:p>
        </p:txBody>
      </p:sp>
    </p:spTree>
    <p:extLst>
      <p:ext uri="{BB962C8B-B14F-4D97-AF65-F5344CB8AC3E}">
        <p14:creationId xmlns:p14="http://schemas.microsoft.com/office/powerpoint/2010/main" val="2358012592"/>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Custom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9228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885847"/>
            <a:ext cx="9327356" cy="1010320"/>
          </a:xfrm>
        </p:spPr>
        <p:txBody>
          <a:bodyPr anchor="t" anchorCtr="0"/>
          <a:lstStyle>
            <a:lvl1pPr algn="r">
              <a:defRPr sz="3264">
                <a:solidFill>
                  <a:schemeClr val="tx1"/>
                </a:solidFill>
              </a:defRPr>
            </a:lvl1pPr>
          </a:lstStyle>
          <a:p>
            <a:r>
              <a:rPr kumimoji="0" lang="en-US" dirty="0" smtClean="0"/>
              <a:t>Click to edit Master title style</a:t>
            </a:r>
            <a:endParaRPr kumimoji="0" lang="en-US" dirty="0"/>
          </a:p>
        </p:txBody>
      </p:sp>
      <p:sp>
        <p:nvSpPr>
          <p:cNvPr id="29" name="Slide Number Placeholder 28"/>
          <p:cNvSpPr>
            <a:spLocks noGrp="1"/>
          </p:cNvSpPr>
          <p:nvPr>
            <p:ph type="sldNum" sz="quarter" idx="12"/>
          </p:nvPr>
        </p:nvSpPr>
        <p:spPr>
          <a:xfrm>
            <a:off x="10350774" y="6504599"/>
            <a:ext cx="1658197" cy="334494"/>
          </a:xfrm>
        </p:spPr>
        <p:txBody>
          <a:bodyPr/>
          <a:lstStyle/>
          <a:p>
            <a:fld id="{EA7C8D44-3667-46F6-9772-CC52308E2A7F}" type="slidenum">
              <a:rPr lang="en-US" smtClean="0">
                <a:solidFill>
                  <a:srgbClr val="1F497D"/>
                </a:solidFill>
              </a:rPr>
              <a:pPr/>
              <a:t>‹#›</a:t>
            </a:fld>
            <a:endParaRPr lang="en-US" dirty="0">
              <a:solidFill>
                <a:srgbClr val="1F497D"/>
              </a:solidFill>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6" name="Rectangle 5"/>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20897736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in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A7C8D44-3667-46F6-9772-CC52308E2A7F}" type="slidenum">
              <a:rPr lang="en-US" smtClean="0">
                <a:solidFill>
                  <a:srgbClr val="1F497D"/>
                </a:solidFill>
              </a:rPr>
              <a:pPr/>
              <a:t>‹#›</a:t>
            </a:fld>
            <a:endParaRPr lang="en-US" sz="1632" dirty="0">
              <a:solidFill>
                <a:srgbClr val="1F497D"/>
              </a:solidFill>
            </a:endParaRPr>
          </a:p>
        </p:txBody>
      </p:sp>
      <p:sp>
        <p:nvSpPr>
          <p:cNvPr id="4" name="Content Placeholder 7"/>
          <p:cNvSpPr>
            <a:spLocks noGrp="1"/>
          </p:cNvSpPr>
          <p:nvPr>
            <p:ph sz="quarter" idx="1"/>
          </p:nvPr>
        </p:nvSpPr>
        <p:spPr>
          <a:xfrm>
            <a:off x="414549" y="1243471"/>
            <a:ext cx="8394621"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415795656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dirty="0">
              <a:solidFill>
                <a:srgbClr val="1F497D"/>
              </a:solidFill>
            </a:endParaRPr>
          </a:p>
        </p:txBody>
      </p:sp>
      <p:sp>
        <p:nvSpPr>
          <p:cNvPr id="9" name="Content Placeholder 8"/>
          <p:cNvSpPr>
            <a:spLocks noGrp="1"/>
          </p:cNvSpPr>
          <p:nvPr>
            <p:ph sz="quarter" idx="1"/>
          </p:nvPr>
        </p:nvSpPr>
        <p:spPr>
          <a:xfrm>
            <a:off x="466368" y="1243471"/>
            <a:ext cx="5496922" cy="5036058"/>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6473185" y="1240362"/>
            <a:ext cx="5496922" cy="503605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424567257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11" name="Content Placeholder 10"/>
          <p:cNvSpPr>
            <a:spLocks noGrp="1"/>
          </p:cNvSpPr>
          <p:nvPr>
            <p:ph sz="quarter" idx="2"/>
          </p:nvPr>
        </p:nvSpPr>
        <p:spPr>
          <a:xfrm>
            <a:off x="412390" y="1787490"/>
            <a:ext cx="5492776" cy="4585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4585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403053958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7"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11963209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1835290"/>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035995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_Custom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AU" smtClean="0">
                <a:solidFill>
                  <a:srgbClr val="007BC4"/>
                </a:solidFill>
              </a:rPr>
              <a:t>SHARE 2012 </a:t>
            </a:r>
            <a:r>
              <a:rPr lang="en-AU" smtClean="0">
                <a:solidFill>
                  <a:srgbClr val="5B9BD5"/>
                </a:solidFill>
              </a:rPr>
              <a:t>| </a:t>
            </a:r>
            <a:fld id="{75D53439-7A6D-4281-B5D0-6B0937C944E2}" type="slidenum">
              <a:rPr lang="en-AU" smtClean="0">
                <a:solidFill>
                  <a:srgbClr val="5B9BD5"/>
                </a:solidFill>
              </a:rPr>
              <a:pPr/>
              <a:t>‹#›</a:t>
            </a:fld>
            <a:endParaRPr lang="en-AU" dirty="0">
              <a:solidFill>
                <a:srgbClr val="5B9BD5"/>
              </a:solidFill>
            </a:endParaRPr>
          </a:p>
        </p:txBody>
      </p:sp>
    </p:spTree>
    <p:extLst>
      <p:ext uri="{BB962C8B-B14F-4D97-AF65-F5344CB8AC3E}">
        <p14:creationId xmlns:p14="http://schemas.microsoft.com/office/powerpoint/2010/main" val="19291388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592054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55746565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76870026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444920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913233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0781992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3633971"/>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25815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37954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072405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581616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50884305"/>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70591566"/>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630404229"/>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1774081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181910426"/>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8680199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9683477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174247"/>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17885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74520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55830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a:xfrm>
            <a:off x="9138369" y="6487515"/>
            <a:ext cx="2831738" cy="351577"/>
          </a:xfrm>
          <a:prstGeom prst="rect">
            <a:avLst/>
          </a:prstGeom>
        </p:spPr>
        <p:txBody>
          <a:bodyPr/>
          <a:lstStyle/>
          <a:p>
            <a:fld id="{EA7C8D44-3667-46F6-9772-CC52308E2A7F}" type="slidenum">
              <a:rPr lang="en-US" smtClean="0">
                <a:solidFill>
                  <a:srgbClr val="505050"/>
                </a:solidFill>
              </a:rPr>
              <a:pPr/>
              <a:t>‹#›</a:t>
            </a:fld>
            <a:endParaRPr lang="en-US" dirty="0">
              <a:solidFill>
                <a:srgbClr val="505050"/>
              </a:solidFill>
            </a:endParaRPr>
          </a:p>
        </p:txBody>
      </p:sp>
      <p:sp>
        <p:nvSpPr>
          <p:cNvPr id="11" name="Content Placeholder 10"/>
          <p:cNvSpPr>
            <a:spLocks noGrp="1"/>
          </p:cNvSpPr>
          <p:nvPr>
            <p:ph sz="quarter" idx="2"/>
          </p:nvPr>
        </p:nvSpPr>
        <p:spPr>
          <a:xfrm>
            <a:off x="412390" y="1787490"/>
            <a:ext cx="5492776" cy="2782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2782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107467694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963564"/>
            <a:ext cx="9327356" cy="1010320"/>
          </a:xfrm>
        </p:spPr>
        <p:txBody>
          <a:bodyPr anchor="t" anchorCtr="0"/>
          <a:lstStyle>
            <a:lvl1pPr algn="r">
              <a:defRPr sz="3264">
                <a:solidFill>
                  <a:schemeClr val="tx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658197" y="5226465"/>
            <a:ext cx="9327356" cy="913174"/>
          </a:xfrm>
        </p:spPr>
        <p:txBody>
          <a:bodyPr>
            <a:normAutofit/>
          </a:bodyPr>
          <a:lstStyle>
            <a:lvl1pPr marL="0" indent="0" algn="r">
              <a:buNone/>
              <a:defRPr sz="2448">
                <a:solidFill>
                  <a:schemeClr val="tx2"/>
                </a:solidFill>
                <a:latin typeface="Segoe UI" pitchFamily="34" charset="0"/>
                <a:ea typeface="Segoe UI" pitchFamily="34" charset="0"/>
                <a:cs typeface="Segoe UI" pitchFamily="34" charset="0"/>
              </a:defRPr>
            </a:lvl1pPr>
            <a:lvl2pPr marL="466298" indent="0" algn="ctr">
              <a:buNone/>
            </a:lvl2pPr>
            <a:lvl3pPr marL="932597" indent="0" algn="ctr">
              <a:buNone/>
            </a:lvl3pPr>
            <a:lvl4pPr marL="1398895" indent="0" algn="ctr">
              <a:buNone/>
            </a:lvl4pPr>
            <a:lvl5pPr marL="1865193" indent="0" algn="ctr">
              <a:buNone/>
            </a:lvl5pPr>
            <a:lvl6pPr marL="2331491" indent="0" algn="ctr">
              <a:buNone/>
            </a:lvl6pPr>
            <a:lvl7pPr marL="2797790" indent="0" algn="ctr">
              <a:buNone/>
            </a:lvl7pPr>
            <a:lvl8pPr marL="3264088" indent="0" algn="ctr">
              <a:buNone/>
            </a:lvl8pPr>
            <a:lvl9pPr marL="3730386" indent="0" algn="ctr">
              <a:buNone/>
            </a:lvl9pPr>
          </a:lstStyle>
          <a:p>
            <a:r>
              <a:rPr kumimoji="0" lang="en-US" dirty="0" smtClean="0"/>
              <a:t>Click to edit Master subtitle style</a:t>
            </a:r>
            <a:endParaRPr kumimoji="0" lang="en-US" dirty="0"/>
          </a:p>
        </p:txBody>
      </p:sp>
      <p:sp>
        <p:nvSpPr>
          <p:cNvPr id="29" name="Slide Number Placeholder 28"/>
          <p:cNvSpPr>
            <a:spLocks noGrp="1"/>
          </p:cNvSpPr>
          <p:nvPr>
            <p:ph type="sldNum" sz="quarter" idx="12"/>
          </p:nvPr>
        </p:nvSpPr>
        <p:spPr>
          <a:xfrm>
            <a:off x="10156454" y="6372790"/>
            <a:ext cx="1658197" cy="373041"/>
          </a:xfrm>
        </p:spPr>
        <p:txBody>
          <a:bodyPr/>
          <a:lstStyle>
            <a:lvl1pPr>
              <a:defRPr>
                <a:latin typeface="Segoe UI" pitchFamily="34" charset="0"/>
                <a:ea typeface="Segoe UI" pitchFamily="34" charset="0"/>
                <a:cs typeface="Segoe UI" pitchFamily="34" charset="0"/>
              </a:defRPr>
            </a:lvl1pPr>
          </a:lstStyle>
          <a:p>
            <a:fld id="{EA7C8D44-3667-46F6-9772-CC52308E2A7F}" type="slidenum">
              <a:rPr lang="en-US" smtClean="0">
                <a:solidFill>
                  <a:srgbClr val="1F497D"/>
                </a:solidFill>
              </a:rPr>
              <a:pPr/>
              <a:t>‹#›</a:t>
            </a:fld>
            <a:endParaRPr lang="en-US" dirty="0">
              <a:solidFill>
                <a:srgbClr val="1F497D"/>
              </a:solidFill>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33" name="Rectangle 32"/>
          <p:cNvSpPr/>
          <p:nvPr/>
        </p:nvSpPr>
        <p:spPr>
          <a:xfrm>
            <a:off x="1243648" y="5148748"/>
            <a:ext cx="9949180" cy="1068608"/>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10" name="Rectangle 9"/>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11" name="Rectangle 10"/>
          <p:cNvSpPr/>
          <p:nvPr userDrawn="1"/>
        </p:nvSpPr>
        <p:spPr>
          <a:xfrm>
            <a:off x="1256603" y="5148748"/>
            <a:ext cx="297957" cy="1068608"/>
          </a:xfrm>
          <a:prstGeom prst="rect">
            <a:avLst/>
          </a:prstGeom>
          <a:gradFill>
            <a:gsLst>
              <a:gs pos="0">
                <a:schemeClr val="accent1"/>
              </a:gs>
              <a:gs pos="50000">
                <a:schemeClr val="accent1">
                  <a:lumMod val="60000"/>
                  <a:lumOff val="40000"/>
                </a:schemeClr>
              </a:gs>
              <a:gs pos="100000">
                <a:schemeClr val="accent1">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315101937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885847"/>
            <a:ext cx="9327356" cy="1010320"/>
          </a:xfrm>
        </p:spPr>
        <p:txBody>
          <a:bodyPr anchor="t" anchorCtr="0"/>
          <a:lstStyle>
            <a:lvl1pPr algn="r">
              <a:defRPr sz="3264">
                <a:solidFill>
                  <a:schemeClr val="tx1"/>
                </a:solidFill>
              </a:defRPr>
            </a:lvl1pPr>
          </a:lstStyle>
          <a:p>
            <a:r>
              <a:rPr kumimoji="0" lang="en-US" dirty="0" smtClean="0"/>
              <a:t>Click to edit Master title style</a:t>
            </a:r>
            <a:endParaRPr kumimoji="0" lang="en-US" dirty="0"/>
          </a:p>
        </p:txBody>
      </p:sp>
      <p:sp>
        <p:nvSpPr>
          <p:cNvPr id="29" name="Slide Number Placeholder 28"/>
          <p:cNvSpPr>
            <a:spLocks noGrp="1"/>
          </p:cNvSpPr>
          <p:nvPr>
            <p:ph type="sldNum" sz="quarter" idx="12"/>
          </p:nvPr>
        </p:nvSpPr>
        <p:spPr>
          <a:xfrm>
            <a:off x="10350774" y="6504599"/>
            <a:ext cx="1658197" cy="334494"/>
          </a:xfrm>
        </p:spPr>
        <p:txBody>
          <a:bodyPr/>
          <a:lstStyle/>
          <a:p>
            <a:fld id="{EA7C8D44-3667-46F6-9772-CC52308E2A7F}" type="slidenum">
              <a:rPr lang="en-US" smtClean="0">
                <a:solidFill>
                  <a:srgbClr val="1F497D"/>
                </a:solidFill>
              </a:rPr>
              <a:pPr/>
              <a:t>‹#›</a:t>
            </a:fld>
            <a:endParaRPr lang="en-US" dirty="0">
              <a:solidFill>
                <a:srgbClr val="1F497D"/>
              </a:solidFill>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6" name="Rectangle 5"/>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4243745092"/>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549" y="155434"/>
            <a:ext cx="11503739" cy="699453"/>
          </a:xfrm>
        </p:spPr>
        <p:txBody>
          <a:bodyPr>
            <a:noAutofit/>
          </a:body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9223719" y="6504599"/>
            <a:ext cx="2694570" cy="334494"/>
          </a:xfrm>
        </p:spPr>
        <p:txBody>
          <a:bodyPr/>
          <a:lstStyle>
            <a:lvl1pPr algn="r">
              <a:defRPr/>
            </a:lvl1pPr>
          </a:lstStyle>
          <a:p>
            <a:fld id="{EA7C8D44-3667-46F6-9772-CC52308E2A7F}" type="slidenum">
              <a:rPr lang="en-US" smtClean="0">
                <a:solidFill>
                  <a:srgbClr val="1F497D"/>
                </a:solidFill>
              </a:rPr>
              <a:pPr/>
              <a:t>‹#›</a:t>
            </a:fld>
            <a:endParaRPr lang="en-US" dirty="0">
              <a:solidFill>
                <a:srgbClr val="1F497D"/>
              </a:solidFill>
            </a:endParaRPr>
          </a:p>
        </p:txBody>
      </p:sp>
      <p:sp>
        <p:nvSpPr>
          <p:cNvPr id="8" name="Content Placeholder 7"/>
          <p:cNvSpPr>
            <a:spLocks noGrp="1"/>
          </p:cNvSpPr>
          <p:nvPr>
            <p:ph sz="quarter" idx="1"/>
          </p:nvPr>
        </p:nvSpPr>
        <p:spPr>
          <a:xfrm>
            <a:off x="414549" y="1243471"/>
            <a:ext cx="11503739"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178975435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in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A7C8D44-3667-46F6-9772-CC52308E2A7F}" type="slidenum">
              <a:rPr lang="en-US" smtClean="0">
                <a:solidFill>
                  <a:srgbClr val="1F497D"/>
                </a:solidFill>
              </a:rPr>
              <a:pPr/>
              <a:t>‹#›</a:t>
            </a:fld>
            <a:endParaRPr lang="en-US" sz="1632" dirty="0">
              <a:solidFill>
                <a:srgbClr val="1F497D"/>
              </a:solidFill>
            </a:endParaRPr>
          </a:p>
        </p:txBody>
      </p:sp>
      <p:sp>
        <p:nvSpPr>
          <p:cNvPr id="4" name="Content Placeholder 7"/>
          <p:cNvSpPr>
            <a:spLocks noGrp="1"/>
          </p:cNvSpPr>
          <p:nvPr>
            <p:ph sz="quarter" idx="1"/>
          </p:nvPr>
        </p:nvSpPr>
        <p:spPr>
          <a:xfrm>
            <a:off x="414549" y="1243471"/>
            <a:ext cx="8394621"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15670299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dirty="0">
              <a:solidFill>
                <a:srgbClr val="1F497D"/>
              </a:solidFill>
            </a:endParaRPr>
          </a:p>
        </p:txBody>
      </p:sp>
      <p:sp>
        <p:nvSpPr>
          <p:cNvPr id="9" name="Content Placeholder 8"/>
          <p:cNvSpPr>
            <a:spLocks noGrp="1"/>
          </p:cNvSpPr>
          <p:nvPr>
            <p:ph sz="quarter" idx="1"/>
          </p:nvPr>
        </p:nvSpPr>
        <p:spPr>
          <a:xfrm>
            <a:off x="466368" y="1243471"/>
            <a:ext cx="5496922" cy="5036058"/>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6473185" y="1240362"/>
            <a:ext cx="5496922" cy="503605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30623531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11" name="Content Placeholder 10"/>
          <p:cNvSpPr>
            <a:spLocks noGrp="1"/>
          </p:cNvSpPr>
          <p:nvPr>
            <p:ph sz="quarter" idx="2"/>
          </p:nvPr>
        </p:nvSpPr>
        <p:spPr>
          <a:xfrm>
            <a:off x="412390" y="1787490"/>
            <a:ext cx="5492776" cy="4585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4585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423432054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7"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382857572"/>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809146468"/>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1895" y="310868"/>
            <a:ext cx="3420031" cy="854886"/>
          </a:xfrm>
        </p:spPr>
        <p:txBody>
          <a:bodyPr anchor="b" anchorCtr="0">
            <a:noAutofit/>
          </a:bodyPr>
          <a:lstStyle>
            <a:lvl1pPr algn="l">
              <a:buNone/>
              <a:defRPr sz="2040" b="1">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8601895" y="1243473"/>
            <a:ext cx="3420031" cy="4939884"/>
          </a:xfrm>
        </p:spPr>
        <p:txBody>
          <a:bodyPr/>
          <a:lstStyle>
            <a:lvl1pPr marL="0" indent="0">
              <a:lnSpc>
                <a:spcPts val="2244"/>
              </a:lnSpc>
              <a:spcAft>
                <a:spcPts val="1020"/>
              </a:spcAft>
              <a:buNone/>
              <a:defRPr sz="1632">
                <a:solidFill>
                  <a:schemeClr val="tx2"/>
                </a:solidFill>
              </a:defRPr>
            </a:lvl1pPr>
            <a:lvl2pPr>
              <a:buNone/>
              <a:defRPr sz="1224"/>
            </a:lvl2pPr>
            <a:lvl3pPr>
              <a:buNone/>
              <a:defRPr sz="1020"/>
            </a:lvl3pPr>
            <a:lvl4pPr>
              <a:buNone/>
              <a:defRPr sz="918"/>
            </a:lvl4pPr>
            <a:lvl5pPr>
              <a:buNone/>
              <a:defRPr sz="918"/>
            </a:lvl5pPr>
          </a:lstStyle>
          <a:p>
            <a:pPr lvl="0" eaLnBrk="1" latinLnBrk="0" hangingPunct="1"/>
            <a:r>
              <a:rPr kumimoji="0" lang="en-US" dirty="0" smtClean="0"/>
              <a:t>Click to edit Master text styles</a:t>
            </a:r>
          </a:p>
        </p:txBody>
      </p:sp>
      <p:sp>
        <p:nvSpPr>
          <p:cNvPr id="7" name="Slide Number Placeholder 6"/>
          <p:cNvSpPr>
            <a:spLocks noGrp="1"/>
          </p:cNvSpPr>
          <p:nvPr>
            <p:ph type="sldNum" sz="quarter" idx="12"/>
          </p:nvPr>
        </p:nvSpPr>
        <p:spPr>
          <a:xfrm>
            <a:off x="9216097" y="6487515"/>
            <a:ext cx="2831738" cy="351577"/>
          </a:xfrm>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10" name="Straight Connector 9"/>
          <p:cNvSpPr>
            <a:spLocks noChangeShapeType="1"/>
          </p:cNvSpPr>
          <p:nvPr/>
        </p:nvSpPr>
        <p:spPr bwMode="auto">
          <a:xfrm rot="5400000">
            <a:off x="5325142" y="3390402"/>
            <a:ext cx="6155182" cy="0"/>
          </a:xfrm>
          <a:prstGeom prst="line">
            <a:avLst/>
          </a:prstGeom>
          <a:noFill/>
          <a:ln w="9525" cap="flat" cmpd="sng" algn="ctr">
            <a:solidFill>
              <a:schemeClr val="accent1"/>
            </a:solidFill>
            <a:prstDash val="dash"/>
            <a:round/>
            <a:headEnd type="none" w="med" len="med"/>
            <a:tailEnd type="none" w="med" len="med"/>
          </a:ln>
          <a:effectLst/>
        </p:spPr>
        <p:txBody>
          <a:bodyPr vert="horz" wrap="square" lIns="93260" tIns="46630" rIns="93260" bIns="46630" anchor="t" compatLnSpc="1"/>
          <a:lstStyle/>
          <a:p>
            <a:pPr defTabSz="932597"/>
            <a:endParaRPr lang="en-US" sz="1836" dirty="0">
              <a:solidFill>
                <a:prstClr val="black"/>
              </a:solidFill>
            </a:endParaRPr>
          </a:p>
        </p:txBody>
      </p:sp>
      <p:sp>
        <p:nvSpPr>
          <p:cNvPr id="12" name="Content Placeholder 11"/>
          <p:cNvSpPr>
            <a:spLocks noGrp="1"/>
          </p:cNvSpPr>
          <p:nvPr>
            <p:ph sz="quarter" idx="1"/>
          </p:nvPr>
        </p:nvSpPr>
        <p:spPr>
          <a:xfrm>
            <a:off x="414549" y="310868"/>
            <a:ext cx="7772797" cy="5828771"/>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43681692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063336097"/>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444" y="280107"/>
            <a:ext cx="2798207" cy="596801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21824" y="280107"/>
            <a:ext cx="8187346" cy="596801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9" name="Straight Connector 8"/>
          <p:cNvSpPr>
            <a:spLocks noChangeShapeType="1"/>
          </p:cNvSpPr>
          <p:nvPr/>
        </p:nvSpPr>
        <p:spPr bwMode="auto">
          <a:xfrm rot="5400000">
            <a:off x="5931859" y="3265695"/>
            <a:ext cx="5968661"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3260" tIns="46630" rIns="93260" bIns="46630" anchor="t" compatLnSpc="1"/>
          <a:lstStyle/>
          <a:p>
            <a:pPr defTabSz="932597"/>
            <a:endParaRPr lang="en-US" sz="1836">
              <a:solidFill>
                <a:prstClr val="black"/>
              </a:solidFill>
            </a:endParaRPr>
          </a:p>
        </p:txBody>
      </p:sp>
    </p:spTree>
    <p:extLst>
      <p:ext uri="{BB962C8B-B14F-4D97-AF65-F5344CB8AC3E}">
        <p14:creationId xmlns:p14="http://schemas.microsoft.com/office/powerpoint/2010/main" val="285485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8.emf"/><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heme" Target="../theme/theme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image" Target="../media/image1.png"/><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theme" Target="../theme/theme4.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5.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205" r:id="rId1"/>
    <p:sldLayoutId id="2147484187" r:id="rId2"/>
    <p:sldLayoutId id="2147484105" r:id="rId3"/>
    <p:sldLayoutId id="2147484182" r:id="rId4"/>
    <p:sldLayoutId id="2147484216" r:id="rId5"/>
    <p:sldLayoutId id="2147484130" r:id="rId6"/>
    <p:sldLayoutId id="2147484101" r:id="rId7"/>
    <p:sldLayoutId id="2147484102" r:id="rId8"/>
    <p:sldLayoutId id="2147484098" r:id="rId9"/>
    <p:sldLayoutId id="2147484212" r:id="rId10"/>
    <p:sldLayoutId id="2147484086" r:id="rId11"/>
    <p:sldLayoutId id="2147484211" r:id="rId12"/>
    <p:sldLayoutId id="2147484100" r:id="rId13"/>
    <p:sldLayoutId id="2147484213" r:id="rId14"/>
    <p:sldLayoutId id="2147484089" r:id="rId15"/>
    <p:sldLayoutId id="2147484215" r:id="rId16"/>
    <p:sldLayoutId id="2147484092" r:id="rId17"/>
    <p:sldLayoutId id="2147484190" r:id="rId18"/>
    <p:sldLayoutId id="2147484195" r:id="rId19"/>
    <p:sldLayoutId id="2147484209" r:id="rId20"/>
    <p:sldLayoutId id="2147484196" r:id="rId21"/>
    <p:sldLayoutId id="2147484208" r:id="rId22"/>
    <p:sldLayoutId id="2147484192" r:id="rId23"/>
    <p:sldLayoutId id="2147484093" r:id="rId24"/>
    <p:sldLayoutId id="2147484127" r:id="rId25"/>
    <p:sldLayoutId id="2147484128" r:id="rId26"/>
    <p:sldLayoutId id="2147484129" r:id="rId27"/>
    <p:sldLayoutId id="2147484203" r:id="rId28"/>
    <p:sldLayoutId id="2147484217" r:id="rId29"/>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gray">
          <a:xfrm>
            <a:off x="0" y="6524985"/>
            <a:ext cx="12438469" cy="466302"/>
          </a:xfrm>
          <a:prstGeom prst="rect">
            <a:avLst/>
          </a:prstGeom>
          <a:solidFill>
            <a:schemeClr val="tx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Verdana" panose="020B0604030504040204" pitchFamily="34" charset="0"/>
                <a:cs typeface="Arial" panose="020B0604020202020204" pitchFamily="34" charset="0"/>
              </a:defRPr>
            </a:lvl1pPr>
            <a:lvl2pPr marL="742950" indent="-285750" eaLnBrk="0" hangingPunct="0">
              <a:defRPr sz="1000">
                <a:solidFill>
                  <a:schemeClr val="tx1"/>
                </a:solidFill>
                <a:latin typeface="Verdana" panose="020B0604030504040204" pitchFamily="34" charset="0"/>
                <a:cs typeface="Arial" panose="020B0604020202020204" pitchFamily="34" charset="0"/>
              </a:defRPr>
            </a:lvl2pPr>
            <a:lvl3pPr marL="1143000" indent="-228600" eaLnBrk="0" hangingPunct="0">
              <a:defRPr sz="1000">
                <a:solidFill>
                  <a:schemeClr val="tx1"/>
                </a:solidFill>
                <a:latin typeface="Verdana" panose="020B0604030504040204" pitchFamily="34" charset="0"/>
                <a:cs typeface="Arial" panose="020B0604020202020204" pitchFamily="34" charset="0"/>
              </a:defRPr>
            </a:lvl3pPr>
            <a:lvl4pPr marL="1600200" indent="-228600" eaLnBrk="0" hangingPunct="0">
              <a:defRPr sz="1000">
                <a:solidFill>
                  <a:schemeClr val="tx1"/>
                </a:solidFill>
                <a:latin typeface="Verdana" panose="020B0604030504040204" pitchFamily="34" charset="0"/>
                <a:cs typeface="Arial" panose="020B0604020202020204" pitchFamily="34" charset="0"/>
              </a:defRPr>
            </a:lvl4pPr>
            <a:lvl5pPr marL="2057400" indent="-228600" eaLnBrk="0" hangingPunct="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000">
                <a:solidFill>
                  <a:schemeClr val="tx1"/>
                </a:solidFill>
                <a:latin typeface="Verdana" panose="020B0604030504040204" pitchFamily="34" charset="0"/>
                <a:cs typeface="Arial" panose="020B0604020202020204" pitchFamily="34" charset="0"/>
              </a:defRPr>
            </a:lvl9pPr>
          </a:lstStyle>
          <a:p>
            <a:pPr defTabSz="932597" eaLnBrk="1" fontAlgn="base" hangingPunct="1">
              <a:spcBef>
                <a:spcPct val="50000"/>
              </a:spcBef>
              <a:spcAft>
                <a:spcPct val="0"/>
              </a:spcAft>
              <a:defRPr/>
            </a:pPr>
            <a:endParaRPr lang="en-US" altLang="en-US" sz="1020" smtClean="0">
              <a:solidFill>
                <a:srgbClr val="000000"/>
              </a:solidFill>
            </a:endParaRPr>
          </a:p>
        </p:txBody>
      </p:sp>
      <p:sp>
        <p:nvSpPr>
          <p:cNvPr id="1027" name="Rectangle 2"/>
          <p:cNvSpPr>
            <a:spLocks noGrp="1" noChangeArrowheads="1"/>
          </p:cNvSpPr>
          <p:nvPr>
            <p:ph type="title"/>
          </p:nvPr>
        </p:nvSpPr>
        <p:spPr bwMode="auto">
          <a:xfrm>
            <a:off x="496264" y="403157"/>
            <a:ext cx="11435977" cy="91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496264" y="1577007"/>
            <a:ext cx="11435977" cy="46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082" name="Rectangle 10"/>
          <p:cNvSpPr>
            <a:spLocks noGrp="1" noChangeArrowheads="1"/>
          </p:cNvSpPr>
          <p:nvPr>
            <p:ph type="ftr" sz="quarter" idx="3"/>
          </p:nvPr>
        </p:nvSpPr>
        <p:spPr bwMode="gray">
          <a:xfrm>
            <a:off x="689587" y="6677181"/>
            <a:ext cx="6778278" cy="18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spcBef>
                <a:spcPct val="0"/>
              </a:spcBef>
              <a:defRPr sz="918">
                <a:solidFill>
                  <a:schemeClr val="bg1"/>
                </a:solidFill>
                <a:cs typeface="Arial" charset="0"/>
              </a:defRPr>
            </a:lvl1pPr>
          </a:lstStyle>
          <a:p>
            <a:pPr defTabSz="932597" fontAlgn="base">
              <a:spcAft>
                <a:spcPct val="0"/>
              </a:spcAft>
              <a:defRPr/>
            </a:pPr>
            <a:r>
              <a:rPr lang="en-GB" altLang="en-US" smtClean="0">
                <a:solidFill>
                  <a:srgbClr val="FBF5EA"/>
                </a:solidFill>
              </a:rPr>
              <a:t>Presentation Title runs here  l  00/00/00</a:t>
            </a:r>
            <a:endParaRPr lang="en-GB" altLang="en-US">
              <a:solidFill>
                <a:srgbClr val="FBF5EA"/>
              </a:solidFill>
            </a:endParaRPr>
          </a:p>
        </p:txBody>
      </p:sp>
      <p:sp>
        <p:nvSpPr>
          <p:cNvPr id="3083" name="Rectangle 11"/>
          <p:cNvSpPr>
            <a:spLocks noGrp="1" noChangeArrowheads="1"/>
          </p:cNvSpPr>
          <p:nvPr>
            <p:ph type="sldNum" sz="quarter" idx="4"/>
          </p:nvPr>
        </p:nvSpPr>
        <p:spPr bwMode="gray">
          <a:xfrm>
            <a:off x="364724" y="6677181"/>
            <a:ext cx="452416" cy="18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spcBef>
                <a:spcPct val="0"/>
              </a:spcBef>
              <a:defRPr sz="918">
                <a:solidFill>
                  <a:schemeClr val="bg1"/>
                </a:solidFill>
              </a:defRPr>
            </a:lvl1pPr>
          </a:lstStyle>
          <a:p>
            <a:pPr defTabSz="932597" fontAlgn="base">
              <a:spcAft>
                <a:spcPct val="0"/>
              </a:spcAft>
              <a:defRPr/>
            </a:pPr>
            <a:fld id="{18E021F9-AD67-4E42-BBC0-84A333F61AA8}" type="slidenum">
              <a:rPr lang="en-GB" altLang="en-US" smtClean="0">
                <a:solidFill>
                  <a:srgbClr val="FBF5EA"/>
                </a:solidFill>
              </a:rPr>
              <a:pPr defTabSz="932597" fontAlgn="base">
                <a:spcAft>
                  <a:spcPct val="0"/>
                </a:spcAft>
                <a:defRPr/>
              </a:pPr>
              <a:t>‹#›</a:t>
            </a:fld>
            <a:r>
              <a:rPr lang="en-GB" altLang="en-US" smtClean="0">
                <a:solidFill>
                  <a:srgbClr val="FBF5EA"/>
                </a:solidFill>
              </a:rPr>
              <a:t> </a:t>
            </a:r>
            <a:endParaRPr lang="en-GB" altLang="en-US">
              <a:solidFill>
                <a:srgbClr val="FBF5EA"/>
              </a:solidFill>
            </a:endParaRPr>
          </a:p>
        </p:txBody>
      </p:sp>
      <p:sp>
        <p:nvSpPr>
          <p:cNvPr id="1031" name="Line 18"/>
          <p:cNvSpPr>
            <a:spLocks noChangeShapeType="1"/>
          </p:cNvSpPr>
          <p:nvPr/>
        </p:nvSpPr>
        <p:spPr bwMode="gray">
          <a:xfrm>
            <a:off x="0" y="6524985"/>
            <a:ext cx="12430497" cy="0"/>
          </a:xfrm>
          <a:prstGeom prst="line">
            <a:avLst/>
          </a:prstGeom>
          <a:noFill/>
          <a:ln w="63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32597" eaLnBrk="0" fontAlgn="base" hangingPunct="0">
              <a:spcBef>
                <a:spcPct val="0"/>
              </a:spcBef>
              <a:spcAft>
                <a:spcPct val="0"/>
              </a:spcAft>
            </a:pPr>
            <a:endParaRPr lang="en-US" sz="1020" smtClean="0">
              <a:solidFill>
                <a:srgbClr val="000000"/>
              </a:solidFill>
            </a:endParaRPr>
          </a:p>
        </p:txBody>
      </p:sp>
      <p:pic>
        <p:nvPicPr>
          <p:cNvPr id="1032" name="Picture 19" descr="Pearson_Bound_White"/>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0353765" y="6482889"/>
            <a:ext cx="2078724" cy="50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19483"/>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 id="2147484231" r:id="rId13"/>
  </p:sldLayoutIdLst>
  <p:hf hdr="0" dt="0"/>
  <p:txStyles>
    <p:titleStyle>
      <a:lvl1pPr algn="l" rtl="0" eaLnBrk="0" fontAlgn="base" hangingPunct="0">
        <a:spcBef>
          <a:spcPct val="40000"/>
        </a:spcBef>
        <a:spcAft>
          <a:spcPct val="0"/>
        </a:spcAft>
        <a:defRPr sz="2448" b="1">
          <a:solidFill>
            <a:schemeClr val="tx2"/>
          </a:solidFill>
          <a:latin typeface="+mj-lt"/>
          <a:ea typeface="+mj-ea"/>
          <a:cs typeface="+mj-cs"/>
        </a:defRPr>
      </a:lvl1pPr>
      <a:lvl2pPr algn="l" rtl="0" eaLnBrk="0" fontAlgn="base" hangingPunct="0">
        <a:spcBef>
          <a:spcPct val="40000"/>
        </a:spcBef>
        <a:spcAft>
          <a:spcPct val="0"/>
        </a:spcAft>
        <a:defRPr sz="2448" b="1">
          <a:solidFill>
            <a:schemeClr val="tx2"/>
          </a:solidFill>
          <a:latin typeface="Verdana" pitchFamily="34" charset="0"/>
          <a:cs typeface="Arial" charset="0"/>
        </a:defRPr>
      </a:lvl2pPr>
      <a:lvl3pPr algn="l" rtl="0" eaLnBrk="0" fontAlgn="base" hangingPunct="0">
        <a:spcBef>
          <a:spcPct val="40000"/>
        </a:spcBef>
        <a:spcAft>
          <a:spcPct val="0"/>
        </a:spcAft>
        <a:defRPr sz="2448" b="1">
          <a:solidFill>
            <a:schemeClr val="tx2"/>
          </a:solidFill>
          <a:latin typeface="Verdana" pitchFamily="34" charset="0"/>
          <a:cs typeface="Arial" charset="0"/>
        </a:defRPr>
      </a:lvl3pPr>
      <a:lvl4pPr algn="l" rtl="0" eaLnBrk="0" fontAlgn="base" hangingPunct="0">
        <a:spcBef>
          <a:spcPct val="40000"/>
        </a:spcBef>
        <a:spcAft>
          <a:spcPct val="0"/>
        </a:spcAft>
        <a:defRPr sz="2448" b="1">
          <a:solidFill>
            <a:schemeClr val="tx2"/>
          </a:solidFill>
          <a:latin typeface="Verdana" pitchFamily="34" charset="0"/>
          <a:cs typeface="Arial" charset="0"/>
        </a:defRPr>
      </a:lvl4pPr>
      <a:lvl5pPr algn="l" rtl="0" eaLnBrk="0" fontAlgn="base" hangingPunct="0">
        <a:spcBef>
          <a:spcPct val="40000"/>
        </a:spcBef>
        <a:spcAft>
          <a:spcPct val="0"/>
        </a:spcAft>
        <a:defRPr sz="2448" b="1">
          <a:solidFill>
            <a:schemeClr val="tx2"/>
          </a:solidFill>
          <a:latin typeface="Verdana" pitchFamily="34" charset="0"/>
          <a:cs typeface="Arial" charset="0"/>
        </a:defRPr>
      </a:lvl5pPr>
      <a:lvl6pPr marL="466298" algn="l" rtl="0" fontAlgn="base">
        <a:spcBef>
          <a:spcPct val="40000"/>
        </a:spcBef>
        <a:spcAft>
          <a:spcPct val="0"/>
        </a:spcAft>
        <a:defRPr sz="2448" b="1">
          <a:solidFill>
            <a:schemeClr val="tx2"/>
          </a:solidFill>
          <a:latin typeface="Verdana" pitchFamily="34" charset="0"/>
          <a:cs typeface="Arial" charset="0"/>
        </a:defRPr>
      </a:lvl6pPr>
      <a:lvl7pPr marL="932597" algn="l" rtl="0" fontAlgn="base">
        <a:spcBef>
          <a:spcPct val="40000"/>
        </a:spcBef>
        <a:spcAft>
          <a:spcPct val="0"/>
        </a:spcAft>
        <a:defRPr sz="2448" b="1">
          <a:solidFill>
            <a:schemeClr val="tx2"/>
          </a:solidFill>
          <a:latin typeface="Verdana" pitchFamily="34" charset="0"/>
          <a:cs typeface="Arial" charset="0"/>
        </a:defRPr>
      </a:lvl7pPr>
      <a:lvl8pPr marL="1398895" algn="l" rtl="0" fontAlgn="base">
        <a:spcBef>
          <a:spcPct val="40000"/>
        </a:spcBef>
        <a:spcAft>
          <a:spcPct val="0"/>
        </a:spcAft>
        <a:defRPr sz="2448" b="1">
          <a:solidFill>
            <a:schemeClr val="tx2"/>
          </a:solidFill>
          <a:latin typeface="Verdana" pitchFamily="34" charset="0"/>
          <a:cs typeface="Arial" charset="0"/>
        </a:defRPr>
      </a:lvl8pPr>
      <a:lvl9pPr marL="1865193" algn="l" rtl="0" fontAlgn="base">
        <a:spcBef>
          <a:spcPct val="40000"/>
        </a:spcBef>
        <a:spcAft>
          <a:spcPct val="0"/>
        </a:spcAft>
        <a:defRPr sz="2448" b="1">
          <a:solidFill>
            <a:schemeClr val="tx2"/>
          </a:solidFill>
          <a:latin typeface="Verdana" pitchFamily="34" charset="0"/>
          <a:cs typeface="Arial" charset="0"/>
        </a:defRPr>
      </a:lvl9pPr>
    </p:titleStyle>
    <p:bodyStyle>
      <a:lvl1pPr algn="l" defTabSz="874309" rtl="0" eaLnBrk="0" fontAlgn="base" hangingPunct="0">
        <a:lnSpc>
          <a:spcPct val="120000"/>
        </a:lnSpc>
        <a:spcBef>
          <a:spcPct val="0"/>
        </a:spcBef>
        <a:spcAft>
          <a:spcPct val="0"/>
        </a:spcAft>
        <a:buSzPct val="80000"/>
        <a:buFont typeface="Verdana" panose="020B0604030504040204" pitchFamily="34" charset="0"/>
        <a:defRPr sz="2040">
          <a:solidFill>
            <a:schemeClr val="tx1"/>
          </a:solidFill>
          <a:latin typeface="+mn-lt"/>
          <a:ea typeface="+mn-ea"/>
          <a:cs typeface="+mn-cs"/>
        </a:defRPr>
      </a:lvl1pPr>
      <a:lvl2pPr marL="186196" indent="-184576" algn="l" defTabSz="874309" rtl="0" eaLnBrk="0" fontAlgn="base" hangingPunct="0">
        <a:lnSpc>
          <a:spcPct val="120000"/>
        </a:lnSpc>
        <a:spcBef>
          <a:spcPct val="0"/>
        </a:spcBef>
        <a:spcAft>
          <a:spcPct val="0"/>
        </a:spcAft>
        <a:buSzPct val="80000"/>
        <a:buFont typeface="Verdana" panose="020B0604030504040204" pitchFamily="34" charset="0"/>
        <a:buChar char="•"/>
        <a:defRPr sz="2040">
          <a:solidFill>
            <a:schemeClr val="tx1"/>
          </a:solidFill>
          <a:latin typeface="+mn-lt"/>
          <a:cs typeface="+mn-cs"/>
        </a:defRPr>
      </a:lvl2pPr>
      <a:lvl3pPr marL="357820" indent="-170005" algn="l" defTabSz="874309" rtl="0" eaLnBrk="0" fontAlgn="base" hangingPunct="0">
        <a:lnSpc>
          <a:spcPct val="120000"/>
        </a:lnSpc>
        <a:spcBef>
          <a:spcPct val="0"/>
        </a:spcBef>
        <a:spcAft>
          <a:spcPct val="0"/>
        </a:spcAft>
        <a:buSzPct val="80000"/>
        <a:buFont typeface="Verdana" panose="020B0604030504040204" pitchFamily="34" charset="0"/>
        <a:buChar char="•"/>
        <a:defRPr sz="2040">
          <a:solidFill>
            <a:schemeClr val="tx1"/>
          </a:solidFill>
          <a:latin typeface="+mn-lt"/>
          <a:cs typeface="+mn-cs"/>
        </a:defRPr>
      </a:lvl3pPr>
      <a:lvl4pPr marL="552111" indent="-192672" algn="l" defTabSz="874309" rtl="0" eaLnBrk="0" fontAlgn="base" hangingPunct="0">
        <a:lnSpc>
          <a:spcPct val="120000"/>
        </a:lnSpc>
        <a:spcBef>
          <a:spcPct val="0"/>
        </a:spcBef>
        <a:spcAft>
          <a:spcPct val="0"/>
        </a:spcAft>
        <a:buSzPct val="80000"/>
        <a:buFont typeface="Arial" panose="020B0604020202020204" pitchFamily="34" charset="0"/>
        <a:buChar char="–"/>
        <a:defRPr sz="2040">
          <a:solidFill>
            <a:schemeClr val="tx1"/>
          </a:solidFill>
          <a:latin typeface="+mn-lt"/>
          <a:cs typeface="+mn-cs"/>
        </a:defRPr>
      </a:lvl4pPr>
      <a:lvl5pPr marL="736687" indent="-182958" algn="l" defTabSz="874309" rtl="0" eaLnBrk="0" fontAlgn="base" hangingPunct="0">
        <a:lnSpc>
          <a:spcPct val="120000"/>
        </a:lnSpc>
        <a:spcBef>
          <a:spcPct val="0"/>
        </a:spcBef>
        <a:spcAft>
          <a:spcPct val="0"/>
        </a:spcAft>
        <a:buSzPct val="80000"/>
        <a:buFont typeface="Arial" panose="020B0604020202020204" pitchFamily="34" charset="0"/>
        <a:buChar char="○"/>
        <a:defRPr sz="2040">
          <a:solidFill>
            <a:schemeClr val="tx1"/>
          </a:solidFill>
          <a:latin typeface="+mn-lt"/>
          <a:cs typeface="+mn-cs"/>
        </a:defRPr>
      </a:lvl5pPr>
      <a:lvl6pPr marL="1202985" indent="-182958" algn="l" defTabSz="874309" rtl="0" fontAlgn="base">
        <a:lnSpc>
          <a:spcPct val="120000"/>
        </a:lnSpc>
        <a:spcBef>
          <a:spcPct val="0"/>
        </a:spcBef>
        <a:spcAft>
          <a:spcPct val="0"/>
        </a:spcAft>
        <a:buSzPct val="80000"/>
        <a:buFont typeface="Arial" charset="0"/>
        <a:buChar char="○"/>
        <a:defRPr sz="2040">
          <a:solidFill>
            <a:schemeClr val="tx1"/>
          </a:solidFill>
          <a:latin typeface="+mn-lt"/>
          <a:cs typeface="+mn-cs"/>
        </a:defRPr>
      </a:lvl6pPr>
      <a:lvl7pPr marL="1669284" indent="-182958" algn="l" defTabSz="874309" rtl="0" fontAlgn="base">
        <a:lnSpc>
          <a:spcPct val="120000"/>
        </a:lnSpc>
        <a:spcBef>
          <a:spcPct val="0"/>
        </a:spcBef>
        <a:spcAft>
          <a:spcPct val="0"/>
        </a:spcAft>
        <a:buSzPct val="80000"/>
        <a:buFont typeface="Arial" charset="0"/>
        <a:buChar char="○"/>
        <a:defRPr sz="2040">
          <a:solidFill>
            <a:schemeClr val="tx1"/>
          </a:solidFill>
          <a:latin typeface="+mn-lt"/>
          <a:cs typeface="+mn-cs"/>
        </a:defRPr>
      </a:lvl7pPr>
      <a:lvl8pPr marL="2135582" indent="-182958" algn="l" defTabSz="874309" rtl="0" fontAlgn="base">
        <a:lnSpc>
          <a:spcPct val="120000"/>
        </a:lnSpc>
        <a:spcBef>
          <a:spcPct val="0"/>
        </a:spcBef>
        <a:spcAft>
          <a:spcPct val="0"/>
        </a:spcAft>
        <a:buSzPct val="80000"/>
        <a:buFont typeface="Arial" charset="0"/>
        <a:buChar char="○"/>
        <a:defRPr sz="2040">
          <a:solidFill>
            <a:schemeClr val="tx1"/>
          </a:solidFill>
          <a:latin typeface="+mn-lt"/>
          <a:cs typeface="+mn-cs"/>
        </a:defRPr>
      </a:lvl8pPr>
      <a:lvl9pPr marL="2601880" indent="-182958" algn="l" defTabSz="874309" rtl="0" fontAlgn="base">
        <a:lnSpc>
          <a:spcPct val="120000"/>
        </a:lnSpc>
        <a:spcBef>
          <a:spcPct val="0"/>
        </a:spcBef>
        <a:spcAft>
          <a:spcPct val="0"/>
        </a:spcAft>
        <a:buSzPct val="80000"/>
        <a:buFont typeface="Arial" charset="0"/>
        <a:buChar char="○"/>
        <a:defRPr sz="2040">
          <a:solidFill>
            <a:schemeClr val="tx1"/>
          </a:solidFill>
          <a:latin typeface="+mn-lt"/>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5775" y="248695"/>
            <a:ext cx="11959743" cy="650490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66298"/>
            <a:endParaRPr lang="en-US" sz="1836" dirty="0">
              <a:solidFill>
                <a:prstClr val="white"/>
              </a:solidFill>
            </a:endParaRPr>
          </a:p>
        </p:txBody>
      </p:sp>
      <p:sp>
        <p:nvSpPr>
          <p:cNvPr id="2" name="Title Placeholder 1"/>
          <p:cNvSpPr>
            <a:spLocks noGrp="1"/>
          </p:cNvSpPr>
          <p:nvPr>
            <p:ph type="title"/>
          </p:nvPr>
        </p:nvSpPr>
        <p:spPr>
          <a:xfrm>
            <a:off x="1165919" y="621736"/>
            <a:ext cx="10073545" cy="94037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65920" y="1761584"/>
            <a:ext cx="10070843" cy="445577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165915" y="6347729"/>
            <a:ext cx="2375777" cy="372394"/>
          </a:xfrm>
          <a:prstGeom prst="rect">
            <a:avLst/>
          </a:prstGeom>
        </p:spPr>
        <p:txBody>
          <a:bodyPr vert="horz" lIns="91440" tIns="45720" rIns="91440" bIns="45720" rtlCol="0" anchor="ctr"/>
          <a:lstStyle>
            <a:lvl1pPr algn="l">
              <a:defRPr sz="1224">
                <a:solidFill>
                  <a:schemeClr val="accent1"/>
                </a:solidFill>
                <a:latin typeface="Segoe UI" panose="020B0502040204020203" pitchFamily="34" charset="0"/>
                <a:cs typeface="Segoe UI" panose="020B0502040204020203" pitchFamily="34" charset="0"/>
              </a:defRPr>
            </a:lvl1pPr>
          </a:lstStyle>
          <a:p>
            <a:pPr defTabSz="466298"/>
            <a:fld id="{76B6A5DD-5424-437B-9AE5-FB8E3DF25064}" type="datetime1">
              <a:rPr lang="en-US" smtClean="0">
                <a:solidFill>
                  <a:prstClr val="black">
                    <a:lumMod val="50000"/>
                    <a:lumOff val="50000"/>
                  </a:prstClr>
                </a:solidFill>
              </a:rPr>
              <a:pPr defTabSz="466298"/>
              <a:t>7/12/2015</a:t>
            </a:fld>
            <a:endParaRPr lang="en-US" dirty="0">
              <a:solidFill>
                <a:prstClr val="black">
                  <a:lumMod val="50000"/>
                  <a:lumOff val="50000"/>
                </a:prstClr>
              </a:solidFill>
            </a:endParaRPr>
          </a:p>
        </p:txBody>
      </p:sp>
      <p:sp>
        <p:nvSpPr>
          <p:cNvPr id="5" name="Footer Placeholder 4"/>
          <p:cNvSpPr>
            <a:spLocks noGrp="1"/>
          </p:cNvSpPr>
          <p:nvPr>
            <p:ph type="ftr" sz="quarter" idx="3"/>
          </p:nvPr>
        </p:nvSpPr>
        <p:spPr>
          <a:xfrm>
            <a:off x="4028337" y="6347729"/>
            <a:ext cx="4812375" cy="372394"/>
          </a:xfrm>
          <a:prstGeom prst="rect">
            <a:avLst/>
          </a:prstGeom>
        </p:spPr>
        <p:txBody>
          <a:bodyPr vert="horz" lIns="91440" tIns="45720" rIns="91440" bIns="45720" rtlCol="0" anchor="ctr"/>
          <a:lstStyle>
            <a:lvl1pPr algn="ctr">
              <a:defRPr sz="1224">
                <a:solidFill>
                  <a:schemeClr val="accent1"/>
                </a:solidFill>
                <a:latin typeface="Segoe UI" panose="020B0502040204020203" pitchFamily="34" charset="0"/>
                <a:cs typeface="Segoe UI" panose="020B0502040204020203" pitchFamily="34" charset="0"/>
              </a:defRPr>
            </a:lvl1pPr>
          </a:lstStyle>
          <a:p>
            <a:pPr defTabSz="466298"/>
            <a:endParaRPr lang="en-US" dirty="0">
              <a:solidFill>
                <a:prstClr val="black">
                  <a:lumMod val="50000"/>
                  <a:lumOff val="50000"/>
                </a:prstClr>
              </a:solidFill>
            </a:endParaRPr>
          </a:p>
        </p:txBody>
      </p:sp>
      <p:sp>
        <p:nvSpPr>
          <p:cNvPr id="6" name="Slide Number Placeholder 5"/>
          <p:cNvSpPr>
            <a:spLocks noGrp="1"/>
          </p:cNvSpPr>
          <p:nvPr>
            <p:ph type="sldNum" sz="quarter" idx="4"/>
          </p:nvPr>
        </p:nvSpPr>
        <p:spPr>
          <a:xfrm>
            <a:off x="9516607" y="6347729"/>
            <a:ext cx="1740430" cy="372394"/>
          </a:xfrm>
          <a:prstGeom prst="rect">
            <a:avLst/>
          </a:prstGeom>
        </p:spPr>
        <p:txBody>
          <a:bodyPr vert="horz" lIns="91440" tIns="45720" rIns="91440" bIns="45720" rtlCol="0" anchor="ctr"/>
          <a:lstStyle>
            <a:lvl1pPr algn="r">
              <a:defRPr sz="1224">
                <a:solidFill>
                  <a:schemeClr val="accent1"/>
                </a:solidFill>
                <a:latin typeface="Segoe UI" panose="020B0502040204020203" pitchFamily="34" charset="0"/>
                <a:cs typeface="Segoe UI" panose="020B0502040204020203" pitchFamily="34" charset="0"/>
              </a:defRPr>
            </a:lvl1pPr>
          </a:lstStyle>
          <a:p>
            <a:pPr defTabSz="466298"/>
            <a:fld id="{4FAB73BC-B049-4115-A692-8D63A059BFB8}" type="slidenum">
              <a:rPr lang="en-US" smtClean="0">
                <a:solidFill>
                  <a:srgbClr val="5B9BD5"/>
                </a:solidFill>
              </a:rPr>
              <a:pPr defTabSz="466298"/>
              <a:t>‹#›</a:t>
            </a:fld>
            <a:endParaRPr lang="en-US" dirty="0">
              <a:solidFill>
                <a:srgbClr val="5B9BD5"/>
              </a:solidFill>
            </a:endParaRPr>
          </a:p>
        </p:txBody>
      </p:sp>
    </p:spTree>
    <p:extLst>
      <p:ext uri="{BB962C8B-B14F-4D97-AF65-F5344CB8AC3E}">
        <p14:creationId xmlns:p14="http://schemas.microsoft.com/office/powerpoint/2010/main" val="4099813189"/>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59" r:id="rId14"/>
    <p:sldLayoutId id="2147484260" r:id="rId15"/>
    <p:sldLayoutId id="2147484261" r:id="rId16"/>
    <p:sldLayoutId id="2147484262" r:id="rId17"/>
    <p:sldLayoutId id="2147484263" r:id="rId18"/>
    <p:sldLayoutId id="2147484244" r:id="rId19"/>
  </p:sldLayoutIdLst>
  <p:hf hdr="0" ftr="0" dt="0"/>
  <p:txStyles>
    <p:titleStyle>
      <a:lvl1pPr algn="l" defTabSz="932597" rtl="0" eaLnBrk="1" latinLnBrk="0" hangingPunct="1">
        <a:lnSpc>
          <a:spcPct val="90000"/>
        </a:lnSpc>
        <a:spcBef>
          <a:spcPct val="0"/>
        </a:spcBef>
        <a:buNone/>
        <a:defRPr sz="4488" kern="1200">
          <a:solidFill>
            <a:schemeClr val="accent1"/>
          </a:solidFill>
          <a:latin typeface="Segoe UI" panose="020B0502040204020203" pitchFamily="34" charset="0"/>
          <a:ea typeface="+mj-ea"/>
          <a:cs typeface="Segoe UI" panose="020B0502040204020203" pitchFamily="34" charset="0"/>
        </a:defRPr>
      </a:lvl1pPr>
    </p:titleStyle>
    <p:bodyStyle>
      <a:lvl1pPr marL="233149" indent="-186519" algn="l" defTabSz="932597" rtl="0" eaLnBrk="1" latinLnBrk="0" hangingPunct="1">
        <a:lnSpc>
          <a:spcPct val="90000"/>
        </a:lnSpc>
        <a:spcBef>
          <a:spcPts val="1428"/>
        </a:spcBef>
        <a:buClr>
          <a:schemeClr val="accent1"/>
        </a:buClr>
        <a:buSzPct val="80000"/>
        <a:buFont typeface="Corbel" pitchFamily="34" charset="0"/>
        <a:buChar char="•"/>
        <a:defRPr sz="2244" kern="1200">
          <a:solidFill>
            <a:schemeClr val="accent1"/>
          </a:solidFill>
          <a:latin typeface="Segoe UI" panose="020B0502040204020203" pitchFamily="34" charset="0"/>
          <a:ea typeface="+mn-ea"/>
          <a:cs typeface="Segoe UI" panose="020B0502040204020203" pitchFamily="34" charset="0"/>
        </a:defRPr>
      </a:lvl1pPr>
      <a:lvl2pPr marL="466298" indent="-186519" algn="l" defTabSz="932597" rtl="0" eaLnBrk="1" latinLnBrk="0" hangingPunct="1">
        <a:lnSpc>
          <a:spcPct val="90000"/>
        </a:lnSpc>
        <a:spcBef>
          <a:spcPts val="204"/>
        </a:spcBef>
        <a:spcAft>
          <a:spcPts val="408"/>
        </a:spcAft>
        <a:buClr>
          <a:schemeClr val="accent1"/>
        </a:buClr>
        <a:buSzPct val="80000"/>
        <a:buFont typeface="Corbel" pitchFamily="34" charset="0"/>
        <a:buChar char="•"/>
        <a:defRPr sz="2040" kern="1200">
          <a:solidFill>
            <a:schemeClr val="accent1"/>
          </a:solidFill>
          <a:latin typeface="Segoe UI" panose="020B0502040204020203" pitchFamily="34" charset="0"/>
          <a:ea typeface="+mn-ea"/>
          <a:cs typeface="Segoe UI" panose="020B0502040204020203" pitchFamily="34" charset="0"/>
        </a:defRPr>
      </a:lvl2pPr>
      <a:lvl3pPr marL="746077" indent="-186519" algn="l" defTabSz="932597" rtl="0" eaLnBrk="1" latinLnBrk="0" hangingPunct="1">
        <a:lnSpc>
          <a:spcPct val="90000"/>
        </a:lnSpc>
        <a:spcBef>
          <a:spcPts val="204"/>
        </a:spcBef>
        <a:spcAft>
          <a:spcPts val="408"/>
        </a:spcAft>
        <a:buClr>
          <a:schemeClr val="accent1"/>
        </a:buClr>
        <a:buSzPct val="80000"/>
        <a:buFont typeface="Corbel" pitchFamily="34" charset="0"/>
        <a:buChar char="•"/>
        <a:defRPr sz="1836" kern="1200">
          <a:solidFill>
            <a:schemeClr val="accent1"/>
          </a:solidFill>
          <a:latin typeface="Segoe UI" panose="020B0502040204020203" pitchFamily="34" charset="0"/>
          <a:ea typeface="+mn-ea"/>
          <a:cs typeface="Segoe UI" panose="020B0502040204020203" pitchFamily="34" charset="0"/>
        </a:defRPr>
      </a:lvl3pPr>
      <a:lvl4pPr marL="1025856" indent="-186519" algn="l" defTabSz="932597" rtl="0" eaLnBrk="1" latinLnBrk="0" hangingPunct="1">
        <a:lnSpc>
          <a:spcPct val="90000"/>
        </a:lnSpc>
        <a:spcBef>
          <a:spcPts val="204"/>
        </a:spcBef>
        <a:spcAft>
          <a:spcPts val="408"/>
        </a:spcAft>
        <a:buClr>
          <a:schemeClr val="accent1"/>
        </a:buClr>
        <a:buSzPct val="80000"/>
        <a:buFont typeface="Corbel" pitchFamily="34" charset="0"/>
        <a:buChar char="•"/>
        <a:defRPr sz="1632" kern="1200">
          <a:solidFill>
            <a:schemeClr val="accent1"/>
          </a:solidFill>
          <a:latin typeface="Segoe UI" panose="020B0502040204020203" pitchFamily="34" charset="0"/>
          <a:ea typeface="+mn-ea"/>
          <a:cs typeface="Segoe UI" panose="020B0502040204020203" pitchFamily="34" charset="0"/>
        </a:defRPr>
      </a:lvl4pPr>
      <a:lvl5pPr marL="1305635" indent="-186519" algn="l" defTabSz="932597" rtl="0" eaLnBrk="1" latinLnBrk="0" hangingPunct="1">
        <a:lnSpc>
          <a:spcPct val="90000"/>
        </a:lnSpc>
        <a:spcBef>
          <a:spcPts val="204"/>
        </a:spcBef>
        <a:spcAft>
          <a:spcPts val="408"/>
        </a:spcAft>
        <a:buClr>
          <a:schemeClr val="accent1"/>
        </a:buClr>
        <a:buSzPct val="80000"/>
        <a:buFont typeface="Corbel" pitchFamily="34" charset="0"/>
        <a:buChar char="•"/>
        <a:defRPr sz="1632" kern="1200">
          <a:solidFill>
            <a:schemeClr val="accent1"/>
          </a:solidFill>
          <a:latin typeface="Segoe UI" panose="020B0502040204020203" pitchFamily="34" charset="0"/>
          <a:ea typeface="+mn-ea"/>
          <a:cs typeface="Segoe UI" panose="020B0502040204020203" pitchFamily="34" charset="0"/>
        </a:defRPr>
      </a:lvl5pPr>
      <a:lvl6pPr marL="1631840" indent="-233149" algn="l" defTabSz="932597" rtl="0" eaLnBrk="1" latinLnBrk="0" hangingPunct="1">
        <a:lnSpc>
          <a:spcPct val="90000"/>
        </a:lnSpc>
        <a:spcBef>
          <a:spcPts val="204"/>
        </a:spcBef>
        <a:spcAft>
          <a:spcPts val="408"/>
        </a:spcAft>
        <a:buClr>
          <a:schemeClr val="accent1"/>
        </a:buClr>
        <a:buSzPct val="80000"/>
        <a:buFont typeface="Corbel" pitchFamily="34" charset="0"/>
        <a:buChar char="•"/>
        <a:defRPr sz="1632" kern="1200">
          <a:solidFill>
            <a:schemeClr val="accent1"/>
          </a:solidFill>
          <a:latin typeface="+mn-lt"/>
          <a:ea typeface="+mn-ea"/>
          <a:cs typeface="+mn-cs"/>
        </a:defRPr>
      </a:lvl6pPr>
      <a:lvl7pPr marL="1937810" indent="-233149" algn="l" defTabSz="932597" rtl="0" eaLnBrk="1" latinLnBrk="0" hangingPunct="1">
        <a:lnSpc>
          <a:spcPct val="90000"/>
        </a:lnSpc>
        <a:spcBef>
          <a:spcPts val="204"/>
        </a:spcBef>
        <a:spcAft>
          <a:spcPts val="408"/>
        </a:spcAft>
        <a:buClr>
          <a:schemeClr val="accent1"/>
        </a:buClr>
        <a:buSzPct val="80000"/>
        <a:buFont typeface="Corbel" pitchFamily="34" charset="0"/>
        <a:buChar char="•"/>
        <a:defRPr sz="1632" kern="1200">
          <a:solidFill>
            <a:schemeClr val="accent1"/>
          </a:solidFill>
          <a:latin typeface="+mn-lt"/>
          <a:ea typeface="+mn-ea"/>
          <a:cs typeface="+mn-cs"/>
        </a:defRPr>
      </a:lvl7pPr>
      <a:lvl8pPr marL="2243780" indent="-233149" algn="l" defTabSz="932597" rtl="0" eaLnBrk="1" latinLnBrk="0" hangingPunct="1">
        <a:lnSpc>
          <a:spcPct val="90000"/>
        </a:lnSpc>
        <a:spcBef>
          <a:spcPts val="204"/>
        </a:spcBef>
        <a:spcAft>
          <a:spcPts val="408"/>
        </a:spcAft>
        <a:buClr>
          <a:schemeClr val="accent1"/>
        </a:buClr>
        <a:buSzPct val="80000"/>
        <a:buFont typeface="Corbel" pitchFamily="34" charset="0"/>
        <a:buChar char="•"/>
        <a:defRPr sz="1632" kern="1200">
          <a:solidFill>
            <a:schemeClr val="accent1"/>
          </a:solidFill>
          <a:latin typeface="+mn-lt"/>
          <a:ea typeface="+mn-ea"/>
          <a:cs typeface="+mn-cs"/>
        </a:defRPr>
      </a:lvl8pPr>
      <a:lvl9pPr marL="2549750" indent="-233149" algn="l" defTabSz="932597" rtl="0" eaLnBrk="1" latinLnBrk="0" hangingPunct="1">
        <a:lnSpc>
          <a:spcPct val="90000"/>
        </a:lnSpc>
        <a:spcBef>
          <a:spcPts val="204"/>
        </a:spcBef>
        <a:spcAft>
          <a:spcPts val="408"/>
        </a:spcAft>
        <a:buClr>
          <a:schemeClr val="accent1"/>
        </a:buClr>
        <a:buSzPct val="80000"/>
        <a:buFont typeface="Corbel" pitchFamily="34" charset="0"/>
        <a:buChar char="•"/>
        <a:defRPr sz="1632" kern="1200">
          <a:solidFill>
            <a:schemeClr val="accent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341087832"/>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 id="2147484288" r:id="rId12"/>
    <p:sldLayoutId id="2147484289" r:id="rId13"/>
    <p:sldLayoutId id="2147484290" r:id="rId14"/>
    <p:sldLayoutId id="2147484291" r:id="rId15"/>
    <p:sldLayoutId id="2147484292" r:id="rId16"/>
    <p:sldLayoutId id="2147484293" r:id="rId17"/>
    <p:sldLayoutId id="2147484294" r:id="rId18"/>
    <p:sldLayoutId id="2147484295" r:id="rId19"/>
    <p:sldLayoutId id="2147484296" r:id="rId20"/>
    <p:sldLayoutId id="2147484297" r:id="rId21"/>
    <p:sldLayoutId id="2147484298" r:id="rId22"/>
    <p:sldLayoutId id="2147484299" r:id="rId23"/>
  </p:sldLayoutIdLst>
  <p:transition>
    <p:fade/>
  </p:transition>
  <p:timing>
    <p:tnLst>
      <p:par>
        <p:cTn id="1" dur="indefinite" restart="never" nodeType="tmRoot"/>
      </p:par>
    </p:tnLst>
  </p:timing>
  <p:hf hdr="0" ftr="0" dt="0"/>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4549" y="155434"/>
            <a:ext cx="11555558" cy="699453"/>
          </a:xfrm>
          <a:prstGeom prst="rect">
            <a:avLst/>
          </a:prstGeom>
        </p:spPr>
        <p:txBody>
          <a:bodyPr vert="horz" anchor="ctr" anchorCtr="0">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14549" y="1010320"/>
            <a:ext cx="11555559" cy="5241231"/>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9138369" y="6487515"/>
            <a:ext cx="2831738" cy="351577"/>
          </a:xfrm>
          <a:prstGeom prst="rect">
            <a:avLst/>
          </a:prstGeom>
        </p:spPr>
        <p:txBody>
          <a:bodyPr vert="horz"/>
          <a:lstStyle>
            <a:lvl1pPr algn="r" eaLnBrk="1" latinLnBrk="0" hangingPunct="1">
              <a:defRPr kumimoji="0" sz="1428">
                <a:solidFill>
                  <a:schemeClr val="tx2"/>
                </a:solidFill>
              </a:defRPr>
            </a:lvl1pPr>
          </a:lstStyle>
          <a:p>
            <a:pPr defTabSz="932597"/>
            <a:fld id="{EA7C8D44-3667-46F6-9772-CC52308E2A7F}" type="slidenum">
              <a:rPr lang="en-US" smtClean="0">
                <a:solidFill>
                  <a:srgbClr val="1F497D"/>
                </a:solidFill>
              </a:rPr>
              <a:pPr defTabSz="932597"/>
              <a:t>‹#›</a:t>
            </a:fld>
            <a:endParaRPr lang="en-US" sz="1632" dirty="0">
              <a:solidFill>
                <a:srgbClr val="1F497D"/>
              </a:solidFill>
            </a:endParaRPr>
          </a:p>
        </p:txBody>
      </p:sp>
      <p:sp>
        <p:nvSpPr>
          <p:cNvPr id="8" name="Rectangle 7"/>
          <p:cNvSpPr/>
          <p:nvPr userDrawn="1"/>
        </p:nvSpPr>
        <p:spPr>
          <a:xfrm>
            <a:off x="0" y="155434"/>
            <a:ext cx="233184" cy="699453"/>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588656522"/>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timing>
    <p:tnLst>
      <p:par>
        <p:cTn id="1" dur="indefinite" restart="never" nodeType="tmRoot"/>
      </p:par>
    </p:tnLst>
  </p:timing>
  <p:hf hdr="0" ftr="0" dt="0"/>
  <p:txStyles>
    <p:titleStyle>
      <a:lvl1pPr algn="l" rtl="0" eaLnBrk="1" latinLnBrk="0" hangingPunct="1">
        <a:spcBef>
          <a:spcPct val="0"/>
        </a:spcBef>
        <a:buNone/>
        <a:defRPr kumimoji="0" sz="2856" kern="1200">
          <a:solidFill>
            <a:schemeClr val="tx2"/>
          </a:solidFill>
          <a:latin typeface="Segoe UI" pitchFamily="34" charset="0"/>
          <a:ea typeface="Segoe UI" pitchFamily="34" charset="0"/>
          <a:cs typeface="Segoe UI" pitchFamily="34" charset="0"/>
        </a:defRPr>
      </a:lvl1pPr>
    </p:titleStyle>
    <p:bodyStyle>
      <a:lvl1pPr marL="279779" indent="-279779" algn="l" rtl="0" eaLnBrk="1" latinLnBrk="0" hangingPunct="1">
        <a:spcBef>
          <a:spcPts val="612"/>
        </a:spcBef>
        <a:buClr>
          <a:schemeClr val="accent1"/>
        </a:buClr>
        <a:buSzPct val="76000"/>
        <a:buFont typeface="Wingdings" panose="05000000000000000000" pitchFamily="2" charset="2"/>
        <a:buChar char="§"/>
        <a:defRPr kumimoji="0" sz="2448" kern="1200">
          <a:solidFill>
            <a:schemeClr val="tx1"/>
          </a:solidFill>
          <a:latin typeface="Segoe UI" pitchFamily="34" charset="0"/>
          <a:ea typeface="Segoe UI" pitchFamily="34" charset="0"/>
          <a:cs typeface="Segoe UI" pitchFamily="34" charset="0"/>
        </a:defRPr>
      </a:lvl1pPr>
      <a:lvl2pPr marL="629503" indent="-349724" algn="l" rtl="0" eaLnBrk="1" latinLnBrk="0" hangingPunct="1">
        <a:spcBef>
          <a:spcPts val="510"/>
        </a:spcBef>
        <a:buClr>
          <a:schemeClr val="accent1"/>
        </a:buClr>
        <a:buSzPct val="76000"/>
        <a:buFont typeface="Wingdings" panose="05000000000000000000" pitchFamily="2" charset="2"/>
        <a:buChar char="§"/>
        <a:defRPr kumimoji="0" sz="2040" kern="1200">
          <a:solidFill>
            <a:schemeClr val="tx1"/>
          </a:solidFill>
          <a:latin typeface="Segoe UI" pitchFamily="34" charset="0"/>
          <a:ea typeface="Segoe UI" pitchFamily="34" charset="0"/>
          <a:cs typeface="Segoe UI" pitchFamily="34" charset="0"/>
        </a:defRPr>
      </a:lvl2pPr>
      <a:lvl3pPr marL="839337" indent="-233149" algn="l" rtl="0" eaLnBrk="1" latinLnBrk="0" hangingPunct="1">
        <a:spcBef>
          <a:spcPts val="510"/>
        </a:spcBef>
        <a:buClr>
          <a:schemeClr val="accent1"/>
        </a:buClr>
        <a:buSzPct val="76000"/>
        <a:buFont typeface="Wingdings" panose="05000000000000000000" pitchFamily="2" charset="2"/>
        <a:buChar char="§"/>
        <a:defRPr kumimoji="0" sz="1836" kern="1200">
          <a:solidFill>
            <a:schemeClr val="tx1"/>
          </a:solidFill>
          <a:latin typeface="Segoe UI" pitchFamily="34" charset="0"/>
          <a:ea typeface="Segoe UI" pitchFamily="34" charset="0"/>
          <a:cs typeface="Segoe UI" pitchFamily="34" charset="0"/>
        </a:defRPr>
      </a:lvl3pPr>
      <a:lvl4pPr marL="1119116" indent="-233149" algn="l" rtl="0" eaLnBrk="1" latinLnBrk="0" hangingPunct="1">
        <a:spcBef>
          <a:spcPts val="408"/>
        </a:spcBef>
        <a:buClr>
          <a:schemeClr val="accent1"/>
        </a:buClr>
        <a:buSzPct val="70000"/>
        <a:buFont typeface="Wingdings" panose="05000000000000000000" pitchFamily="2" charset="2"/>
        <a:buChar char="§"/>
        <a:defRPr kumimoji="0" sz="1632" kern="1200">
          <a:solidFill>
            <a:schemeClr val="tx1"/>
          </a:solidFill>
          <a:latin typeface="Segoe UI" pitchFamily="34" charset="0"/>
          <a:ea typeface="Segoe UI" pitchFamily="34" charset="0"/>
          <a:cs typeface="Segoe UI" pitchFamily="34" charset="0"/>
        </a:defRPr>
      </a:lvl4pPr>
      <a:lvl5pPr marL="1398895" indent="-233149" algn="l" rtl="0" eaLnBrk="1" latinLnBrk="0" hangingPunct="1">
        <a:spcBef>
          <a:spcPts val="306"/>
        </a:spcBef>
        <a:buClr>
          <a:schemeClr val="accent1"/>
        </a:buClr>
        <a:buSzPct val="70000"/>
        <a:buFont typeface="Wingdings" panose="05000000000000000000" pitchFamily="2" charset="2"/>
        <a:buChar char="§"/>
        <a:defRPr kumimoji="0" sz="1428" kern="1200">
          <a:solidFill>
            <a:schemeClr val="tx1"/>
          </a:solidFill>
          <a:latin typeface="Segoe UI" pitchFamily="34" charset="0"/>
          <a:ea typeface="Segoe UI" pitchFamily="34" charset="0"/>
          <a:cs typeface="Segoe UI" pitchFamily="34" charset="0"/>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66298" algn="l" rtl="0" eaLnBrk="1" latinLnBrk="0" hangingPunct="1">
        <a:defRPr kumimoji="0" kern="1200">
          <a:solidFill>
            <a:schemeClr val="tx1"/>
          </a:solidFill>
          <a:latin typeface="+mn-lt"/>
          <a:ea typeface="+mn-ea"/>
          <a:cs typeface="+mn-cs"/>
        </a:defRPr>
      </a:lvl2pPr>
      <a:lvl3pPr marL="932597" algn="l" rtl="0" eaLnBrk="1" latinLnBrk="0" hangingPunct="1">
        <a:defRPr kumimoji="0" kern="1200">
          <a:solidFill>
            <a:schemeClr val="tx1"/>
          </a:solidFill>
          <a:latin typeface="+mn-lt"/>
          <a:ea typeface="+mn-ea"/>
          <a:cs typeface="+mn-cs"/>
        </a:defRPr>
      </a:lvl3pPr>
      <a:lvl4pPr marL="1398895" algn="l" rtl="0" eaLnBrk="1" latinLnBrk="0" hangingPunct="1">
        <a:defRPr kumimoji="0" kern="1200">
          <a:solidFill>
            <a:schemeClr val="tx1"/>
          </a:solidFill>
          <a:latin typeface="+mn-lt"/>
          <a:ea typeface="+mn-ea"/>
          <a:cs typeface="+mn-cs"/>
        </a:defRPr>
      </a:lvl4pPr>
      <a:lvl5pPr marL="1865193" algn="l" rtl="0" eaLnBrk="1" latinLnBrk="0" hangingPunct="1">
        <a:defRPr kumimoji="0" kern="1200">
          <a:solidFill>
            <a:schemeClr val="tx1"/>
          </a:solidFill>
          <a:latin typeface="+mn-lt"/>
          <a:ea typeface="+mn-ea"/>
          <a:cs typeface="+mn-cs"/>
        </a:defRPr>
      </a:lvl5pPr>
      <a:lvl6pPr marL="2331491" algn="l" rtl="0" eaLnBrk="1" latinLnBrk="0" hangingPunct="1">
        <a:defRPr kumimoji="0" kern="1200">
          <a:solidFill>
            <a:schemeClr val="tx1"/>
          </a:solidFill>
          <a:latin typeface="+mn-lt"/>
          <a:ea typeface="+mn-ea"/>
          <a:cs typeface="+mn-cs"/>
        </a:defRPr>
      </a:lvl6pPr>
      <a:lvl7pPr marL="2797790" algn="l" rtl="0" eaLnBrk="1" latinLnBrk="0" hangingPunct="1">
        <a:defRPr kumimoji="0" kern="1200">
          <a:solidFill>
            <a:schemeClr val="tx1"/>
          </a:solidFill>
          <a:latin typeface="+mn-lt"/>
          <a:ea typeface="+mn-ea"/>
          <a:cs typeface="+mn-cs"/>
        </a:defRPr>
      </a:lvl7pPr>
      <a:lvl8pPr marL="3264088" algn="l" rtl="0" eaLnBrk="1" latinLnBrk="0" hangingPunct="1">
        <a:defRPr kumimoji="0" kern="1200">
          <a:solidFill>
            <a:schemeClr val="tx1"/>
          </a:solidFill>
          <a:latin typeface="+mn-lt"/>
          <a:ea typeface="+mn-ea"/>
          <a:cs typeface="+mn-cs"/>
        </a:defRPr>
      </a:lvl8pPr>
      <a:lvl9pPr marL="373038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92.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5.png"/><Relationship Id="rId18" Type="http://schemas.openxmlformats.org/officeDocument/2006/relationships/image" Target="../media/image49.jpeg"/><Relationship Id="rId3" Type="http://schemas.openxmlformats.org/officeDocument/2006/relationships/image" Target="../media/image37.png"/><Relationship Id="rId7" Type="http://schemas.openxmlformats.org/officeDocument/2006/relationships/diagramColors" Target="../diagrams/colors1.xml"/><Relationship Id="rId12" Type="http://schemas.openxmlformats.org/officeDocument/2006/relationships/image" Target="../media/image44.wmf"/><Relationship Id="rId17" Type="http://schemas.openxmlformats.org/officeDocument/2006/relationships/image" Target="../media/image48.jpeg"/><Relationship Id="rId2" Type="http://schemas.openxmlformats.org/officeDocument/2006/relationships/notesSlide" Target="../notesSlides/notesSlide22.xml"/><Relationship Id="rId16" Type="http://schemas.openxmlformats.org/officeDocument/2006/relationships/image" Target="../media/image47.jpeg"/><Relationship Id="rId1" Type="http://schemas.openxmlformats.org/officeDocument/2006/relationships/slideLayout" Target="../slideLayouts/slideLayout17.xml"/><Relationship Id="rId6" Type="http://schemas.openxmlformats.org/officeDocument/2006/relationships/diagramQuickStyle" Target="../diagrams/quickStyle1.xml"/><Relationship Id="rId11" Type="http://schemas.openxmlformats.org/officeDocument/2006/relationships/image" Target="../media/image43.jpeg"/><Relationship Id="rId5" Type="http://schemas.openxmlformats.org/officeDocument/2006/relationships/diagramLayout" Target="../diagrams/layout1.xml"/><Relationship Id="rId15" Type="http://schemas.openxmlformats.org/officeDocument/2006/relationships/image" Target="../media/image46.jpeg"/><Relationship Id="rId10" Type="http://schemas.openxmlformats.org/officeDocument/2006/relationships/image" Target="../media/image42.jpeg"/><Relationship Id="rId4" Type="http://schemas.openxmlformats.org/officeDocument/2006/relationships/diagramData" Target="../diagrams/data1.xml"/><Relationship Id="rId9" Type="http://schemas.openxmlformats.org/officeDocument/2006/relationships/image" Target="../media/image41.jpeg"/><Relationship Id="rId14" Type="http://schemas.microsoft.com/office/2007/relationships/hdphoto" Target="../media/hdphoto3.wdp"/></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52.jpeg"/><Relationship Id="rId3" Type="http://schemas.openxmlformats.org/officeDocument/2006/relationships/image" Target="../media/image37.png"/><Relationship Id="rId7" Type="http://schemas.openxmlformats.org/officeDocument/2006/relationships/diagramColors" Target="../diagrams/colors2.xml"/><Relationship Id="rId12"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diagramQuickStyle" Target="../diagrams/quickStyle2.xml"/><Relationship Id="rId11" Type="http://schemas.openxmlformats.org/officeDocument/2006/relationships/image" Target="../media/image50.jpeg"/><Relationship Id="rId5" Type="http://schemas.openxmlformats.org/officeDocument/2006/relationships/diagramLayout" Target="../diagrams/layout2.xml"/><Relationship Id="rId10" Type="http://schemas.openxmlformats.org/officeDocument/2006/relationships/image" Target="../media/image42.jpeg"/><Relationship Id="rId4" Type="http://schemas.openxmlformats.org/officeDocument/2006/relationships/diagramData" Target="../diagrams/data2.xml"/><Relationship Id="rId9" Type="http://schemas.openxmlformats.org/officeDocument/2006/relationships/image" Target="../media/image41.jpeg"/><Relationship Id="rId1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image" Target="../media/image52.jpeg"/><Relationship Id="rId5" Type="http://schemas.openxmlformats.org/officeDocument/2006/relationships/image" Target="../media/image50.jpeg"/><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56.jpeg"/></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6.xml"/><Relationship Id="rId1" Type="http://schemas.openxmlformats.org/officeDocument/2006/relationships/slideLayout" Target="../slideLayouts/slideLayout17.xml"/><Relationship Id="rId5" Type="http://schemas.openxmlformats.org/officeDocument/2006/relationships/image" Target="../media/image59.jpeg"/><Relationship Id="rId4" Type="http://schemas.openxmlformats.org/officeDocument/2006/relationships/image" Target="../media/image58.jp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slide" Target="slide11.xml"/><Relationship Id="rId12" Type="http://schemas.openxmlformats.org/officeDocument/2006/relationships/image" Target="../media/image64.jpeg"/><Relationship Id="rId2" Type="http://schemas.openxmlformats.org/officeDocument/2006/relationships/notesSlide" Target="../notesSlides/notesSlide28.xml"/><Relationship Id="rId1" Type="http://schemas.openxmlformats.org/officeDocument/2006/relationships/slideLayout" Target="../slideLayouts/slideLayout73.xml"/><Relationship Id="rId6" Type="http://schemas.openxmlformats.org/officeDocument/2006/relationships/slide" Target="slide12.xml"/><Relationship Id="rId11" Type="http://schemas.openxmlformats.org/officeDocument/2006/relationships/image" Target="../media/image63.png"/><Relationship Id="rId5" Type="http://schemas.openxmlformats.org/officeDocument/2006/relationships/slide" Target="slide33.xml"/><Relationship Id="rId10" Type="http://schemas.openxmlformats.org/officeDocument/2006/relationships/image" Target="../media/image62.png"/><Relationship Id="rId4" Type="http://schemas.openxmlformats.org/officeDocument/2006/relationships/slide" Target="slide9.xml"/><Relationship Id="rId9" Type="http://schemas.openxmlformats.org/officeDocument/2006/relationships/slide" Target="slide3.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3" Type="http://schemas.openxmlformats.org/officeDocument/2006/relationships/hyperlink" Target="http://tiny.cc/SharePointGovQuestions" TargetMode="External"/><Relationship Id="rId7" Type="http://schemas.openxmlformats.org/officeDocument/2006/relationships/hyperlink" Target="https://technet.microsoft.com/en-us/library/ff598584.aspx" TargetMode="External"/><Relationship Id="rId2" Type="http://schemas.openxmlformats.org/officeDocument/2006/relationships/notesSlide" Target="../notesSlides/notesSlide36.xml"/><Relationship Id="rId1" Type="http://schemas.openxmlformats.org/officeDocument/2006/relationships/slideLayout" Target="../slideLayouts/slideLayout68.xml"/><Relationship Id="rId6" Type="http://schemas.openxmlformats.org/officeDocument/2006/relationships/hyperlink" Target="http://tiny.cc/SPGovStepbyStep" TargetMode="External"/><Relationship Id="rId5" Type="http://schemas.openxmlformats.org/officeDocument/2006/relationships/hyperlink" Target="http://socialmediagovernance.com/policies.php" TargetMode="External"/><Relationship Id="rId4" Type="http://schemas.openxmlformats.org/officeDocument/2006/relationships/hyperlink" Target="http://tiny.cc/SPContentAuthor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19.jpeg"/><Relationship Id="rId4" Type="http://schemas.openxmlformats.org/officeDocument/2006/relationships/image" Target="../media/image18.jpeg"/></Relationships>
</file>

<file path=ppt/slides/_rels/slide40.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hyperlink" Target="https://www.yammer.com/itpronetwork/uploaded_files/29825344" TargetMode="External"/><Relationship Id="rId7" Type="http://schemas.openxmlformats.org/officeDocument/2006/relationships/image" Target="../media/image77.wmf"/><Relationship Id="rId2" Type="http://schemas.openxmlformats.org/officeDocument/2006/relationships/slideLayout" Target="../slideLayouts/slideLayout68.xml"/><Relationship Id="rId1" Type="http://schemas.openxmlformats.org/officeDocument/2006/relationships/vmlDrawing" Target="../drawings/vmlDrawing1.vml"/><Relationship Id="rId6" Type="http://schemas.openxmlformats.org/officeDocument/2006/relationships/package" Target="../embeddings/Microsoft_Word_Document2.docx"/><Relationship Id="rId5" Type="http://schemas.openxmlformats.org/officeDocument/2006/relationships/image" Target="../media/image76.wmf"/><Relationship Id="rId4" Type="http://schemas.openxmlformats.org/officeDocument/2006/relationships/package" Target="../embeddings/Microsoft_Word_Document1.docx"/></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13923" y="5678302"/>
            <a:ext cx="2179611" cy="758504"/>
          </a:xfrm>
          <a:prstGeom prst="rect">
            <a:avLst/>
          </a:prstGeom>
        </p:spPr>
      </p:pic>
      <p:sp>
        <p:nvSpPr>
          <p:cNvPr id="6" name="Title 1"/>
          <p:cNvSpPr txBox="1">
            <a:spLocks/>
          </p:cNvSpPr>
          <p:nvPr/>
        </p:nvSpPr>
        <p:spPr>
          <a:xfrm>
            <a:off x="366141" y="1119848"/>
            <a:ext cx="11521314" cy="2834609"/>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6000" dirty="0" smtClean="0"/>
              <a:t>Getting Governance Right: </a:t>
            </a:r>
          </a:p>
          <a:p>
            <a:r>
              <a:rPr lang="en-US" sz="6000" dirty="0" smtClean="0"/>
              <a:t>Practical Strategies for Real World Challenges</a:t>
            </a:r>
            <a:endParaRPr lang="en-US" sz="6000" dirty="0"/>
          </a:p>
        </p:txBody>
      </p:sp>
      <p:cxnSp>
        <p:nvCxnSpPr>
          <p:cNvPr id="8" name="Straight Connector 7"/>
          <p:cNvCxnSpPr/>
          <p:nvPr/>
        </p:nvCxnSpPr>
        <p:spPr>
          <a:xfrm>
            <a:off x="366141" y="4503091"/>
            <a:ext cx="11521314"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66141" y="5326042"/>
            <a:ext cx="11521314"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6141" y="4572935"/>
            <a:ext cx="2644106" cy="683264"/>
          </a:xfrm>
          <a:prstGeom prst="rect">
            <a:avLst/>
          </a:prstGeom>
          <a:noFill/>
        </p:spPr>
        <p:txBody>
          <a:bodyPr wrap="square" lIns="182880" tIns="146304" rIns="182880" bIns="146304" rtlCol="0">
            <a:spAutoFit/>
          </a:bodyPr>
          <a:lstStyle/>
          <a:p>
            <a:pPr>
              <a:lnSpc>
                <a:spcPct val="90000"/>
              </a:lnSpc>
              <a:spcAft>
                <a:spcPts val="600"/>
              </a:spcAft>
            </a:pPr>
            <a:r>
              <a:rPr lang="en-US" sz="2800" dirty="0" smtClean="0">
                <a:gradFill>
                  <a:gsLst>
                    <a:gs pos="2917">
                      <a:schemeClr val="tx1"/>
                    </a:gs>
                    <a:gs pos="30000">
                      <a:schemeClr val="tx1"/>
                    </a:gs>
                  </a:gsLst>
                  <a:lin ang="5400000" scaled="0"/>
                </a:gradFill>
              </a:rPr>
              <a:t>Susan Hanley</a:t>
            </a:r>
          </a:p>
        </p:txBody>
      </p:sp>
      <p:sp>
        <p:nvSpPr>
          <p:cNvPr id="11" name="TextBox 10"/>
          <p:cNvSpPr txBox="1"/>
          <p:nvPr/>
        </p:nvSpPr>
        <p:spPr>
          <a:xfrm>
            <a:off x="366141" y="5499143"/>
            <a:ext cx="5486340"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SharePoint Saturday Baltimore</a:t>
            </a:r>
          </a:p>
          <a:p>
            <a:pPr>
              <a:lnSpc>
                <a:spcPct val="90000"/>
              </a:lnSpc>
              <a:spcAft>
                <a:spcPts val="600"/>
              </a:spcAft>
            </a:pPr>
            <a:r>
              <a:rPr lang="en-US" sz="2400" dirty="0" smtClean="0">
                <a:gradFill>
                  <a:gsLst>
                    <a:gs pos="2917">
                      <a:schemeClr val="tx1"/>
                    </a:gs>
                    <a:gs pos="30000">
                      <a:schemeClr val="tx1"/>
                    </a:gs>
                  </a:gsLst>
                  <a:lin ang="5400000" scaled="0"/>
                </a:gradFill>
              </a:rPr>
              <a:t>July 18, 2015</a:t>
            </a:r>
          </a:p>
          <a:p>
            <a:pPr>
              <a:lnSpc>
                <a:spcPct val="90000"/>
              </a:lnSpc>
              <a:spcAft>
                <a:spcPts val="600"/>
              </a:spcAft>
            </a:pPr>
            <a:r>
              <a:rPr lang="en-US" sz="2400" dirty="0" smtClean="0">
                <a:gradFill>
                  <a:gsLst>
                    <a:gs pos="2917">
                      <a:schemeClr val="tx1"/>
                    </a:gs>
                    <a:gs pos="30000">
                      <a:schemeClr val="tx1"/>
                    </a:gs>
                  </a:gsLst>
                  <a:lin ang="5400000" scaled="0"/>
                </a:gradFill>
              </a:rPr>
              <a:t>www.susanhanley.com</a:t>
            </a:r>
          </a:p>
        </p:txBody>
      </p:sp>
      <p:sp>
        <p:nvSpPr>
          <p:cNvPr id="12" name="TextBox 11"/>
          <p:cNvSpPr txBox="1"/>
          <p:nvPr/>
        </p:nvSpPr>
        <p:spPr>
          <a:xfrm>
            <a:off x="10058675" y="6359461"/>
            <a:ext cx="2194536"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©2015 Susan Hanley LLC</a:t>
            </a:r>
          </a:p>
        </p:txBody>
      </p:sp>
    </p:spTree>
    <p:extLst>
      <p:ext uri="{BB962C8B-B14F-4D97-AF65-F5344CB8AC3E}">
        <p14:creationId xmlns:p14="http://schemas.microsoft.com/office/powerpoint/2010/main" val="385131409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3" cstate="email">
            <a:lum bright="70000" contrast="-70000"/>
            <a:extLst>
              <a:ext uri="{28A0092B-C50C-407E-A947-70E740481C1C}">
                <a14:useLocalDpi xmlns:a14="http://schemas.microsoft.com/office/drawing/2010/main"/>
              </a:ext>
            </a:extLst>
          </a:blip>
          <a:srcRect/>
          <a:stretch/>
        </p:blipFill>
        <p:spPr>
          <a:xfrm>
            <a:off x="-7258" y="-22581"/>
            <a:ext cx="12443733" cy="6994525"/>
          </a:xfrm>
          <a:prstGeom prst="rect">
            <a:avLst/>
          </a:prstGeom>
        </p:spPr>
      </p:pic>
      <p:sp>
        <p:nvSpPr>
          <p:cNvPr id="12" name="Title 11"/>
          <p:cNvSpPr>
            <a:spLocks noGrp="1"/>
          </p:cNvSpPr>
          <p:nvPr>
            <p:ph type="title"/>
          </p:nvPr>
        </p:nvSpPr>
        <p:spPr>
          <a:xfrm>
            <a:off x="274639" y="205458"/>
            <a:ext cx="7383572" cy="917575"/>
          </a:xfrm>
        </p:spPr>
        <p:txBody>
          <a:bodyPr/>
          <a:lstStyle/>
          <a:p>
            <a:r>
              <a:rPr lang="en-US" dirty="0" smtClean="0"/>
              <a:t>Start with 4 key principles</a:t>
            </a:r>
            <a:endParaRPr lang="en-US" dirty="0"/>
          </a:p>
        </p:txBody>
      </p:sp>
      <p:grpSp>
        <p:nvGrpSpPr>
          <p:cNvPr id="6" name="Group 5"/>
          <p:cNvGrpSpPr/>
          <p:nvPr/>
        </p:nvGrpSpPr>
        <p:grpSpPr>
          <a:xfrm rot="20933268">
            <a:off x="79339" y="1805431"/>
            <a:ext cx="12225985" cy="3910723"/>
            <a:chOff x="2882446" y="1847056"/>
            <a:chExt cx="6781800" cy="4021137"/>
          </a:xfrm>
        </p:grpSpPr>
        <p:sp>
          <p:nvSpPr>
            <p:cNvPr id="7" name="Freeform 6"/>
            <p:cNvSpPr>
              <a:spLocks/>
            </p:cNvSpPr>
            <p:nvPr/>
          </p:nvSpPr>
          <p:spPr bwMode="auto">
            <a:xfrm>
              <a:off x="28824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8858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latin typeface="+mj-lt"/>
              </a:endParaRPr>
            </a:p>
          </p:txBody>
        </p:sp>
        <p:sp>
          <p:nvSpPr>
            <p:cNvPr id="8" name="Freeform 37"/>
            <p:cNvSpPr>
              <a:spLocks/>
            </p:cNvSpPr>
            <p:nvPr/>
          </p:nvSpPr>
          <p:spPr bwMode="auto">
            <a:xfrm>
              <a:off x="29205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latin typeface="+mj-lt"/>
              </a:endParaRPr>
            </a:p>
          </p:txBody>
        </p:sp>
      </p:grpSp>
      <p:grpSp>
        <p:nvGrpSpPr>
          <p:cNvPr id="20" name="Group 19"/>
          <p:cNvGrpSpPr/>
          <p:nvPr/>
        </p:nvGrpSpPr>
        <p:grpSpPr>
          <a:xfrm>
            <a:off x="1026763" y="1973732"/>
            <a:ext cx="2656956" cy="3919289"/>
            <a:chOff x="514859" y="714673"/>
            <a:chExt cx="1476236" cy="1734109"/>
          </a:xfrm>
        </p:grpSpPr>
        <p:sp>
          <p:nvSpPr>
            <p:cNvPr id="21" name="Octagon 20"/>
            <p:cNvSpPr/>
            <p:nvPr/>
          </p:nvSpPr>
          <p:spPr>
            <a:xfrm>
              <a:off x="514859" y="714673"/>
              <a:ext cx="1476236" cy="1194137"/>
            </a:xfrm>
            <a:prstGeom prst="octagon">
              <a:avLst/>
            </a:prstGeom>
            <a:solidFill>
              <a:srgbClr val="E81123"/>
            </a:solidFill>
            <a:ln w="6350" cap="flat" cmpd="sng" algn="ctr">
              <a:solidFill>
                <a:srgbClr val="FF0000"/>
              </a:solidFill>
              <a:prstDash val="solid"/>
            </a:ln>
            <a:effectLst/>
          </p:spPr>
          <p:txBody>
            <a:bodyPr tIns="93260" bIns="93260" rtlCol="0" anchor="ctr" anchorCtr="0"/>
            <a:lstStyle/>
            <a:p>
              <a:pPr algn="ctr" defTabSz="932597">
                <a:defRPr/>
              </a:pPr>
              <a:r>
                <a:rPr lang="en-US" sz="2856" kern="0" dirty="0" smtClean="0">
                  <a:solidFill>
                    <a:prstClr val="white"/>
                  </a:solidFill>
                  <a:latin typeface="+mj-lt"/>
                  <a:ea typeface="Segoe UI" pitchFamily="34" charset="0"/>
                  <a:cs typeface="Segoe UI" pitchFamily="34" charset="0"/>
                </a:rPr>
                <a:t>1. Align with business goals</a:t>
              </a:r>
              <a:endParaRPr lang="en-US" sz="2856" kern="0" dirty="0">
                <a:solidFill>
                  <a:prstClr val="white"/>
                </a:solidFill>
                <a:latin typeface="+mj-lt"/>
                <a:ea typeface="Segoe UI" pitchFamily="34" charset="0"/>
                <a:cs typeface="Segoe UI" pitchFamily="34" charset="0"/>
              </a:endParaRPr>
            </a:p>
          </p:txBody>
        </p:sp>
        <p:grpSp>
          <p:nvGrpSpPr>
            <p:cNvPr id="22" name="Group 21"/>
            <p:cNvGrpSpPr/>
            <p:nvPr/>
          </p:nvGrpSpPr>
          <p:grpSpPr>
            <a:xfrm>
              <a:off x="990600" y="1908810"/>
              <a:ext cx="533400" cy="539972"/>
              <a:chOff x="990600" y="1908810"/>
              <a:chExt cx="533400" cy="539972"/>
            </a:xfrm>
          </p:grpSpPr>
          <p:cxnSp>
            <p:nvCxnSpPr>
              <p:cNvPr id="23" name="Straight Connector 22"/>
              <p:cNvCxnSpPr/>
              <p:nvPr/>
            </p:nvCxnSpPr>
            <p:spPr>
              <a:xfrm>
                <a:off x="1257300" y="1908810"/>
                <a:ext cx="0" cy="519208"/>
              </a:xfrm>
              <a:prstGeom prst="line">
                <a:avLst/>
              </a:prstGeom>
              <a:noFill/>
              <a:ln w="38100" cap="flat" cmpd="sng" algn="ctr">
                <a:solidFill>
                  <a:sysClr val="windowText" lastClr="000000">
                    <a:shade val="95000"/>
                    <a:satMod val="105000"/>
                  </a:sysClr>
                </a:solidFill>
                <a:prstDash val="solid"/>
              </a:ln>
              <a:effectLst/>
            </p:spPr>
          </p:cxnSp>
          <p:sp>
            <p:nvSpPr>
              <p:cNvPr id="24" name="Oval 23"/>
              <p:cNvSpPr/>
              <p:nvPr/>
            </p:nvSpPr>
            <p:spPr>
              <a:xfrm>
                <a:off x="990600" y="2362200"/>
                <a:ext cx="533400" cy="86582"/>
              </a:xfrm>
              <a:prstGeom prst="ellipse">
                <a:avLst/>
              </a:prstGeom>
              <a:solidFill>
                <a:schemeClr val="tx1">
                  <a:lumMod val="50000"/>
                </a:schemeClr>
              </a:solidFill>
              <a:ln w="25400" cap="flat" cmpd="sng" algn="ctr">
                <a:solidFill>
                  <a:srgbClr val="000000"/>
                </a:solidFill>
                <a:prstDash val="solid"/>
              </a:ln>
              <a:effectLst/>
            </p:spPr>
            <p:txBody>
              <a:bodyPr rtlCol="0" anchor="ctr"/>
              <a:lstStyle/>
              <a:p>
                <a:pPr algn="ctr" defTabSz="932597">
                  <a:defRPr/>
                </a:pPr>
                <a:endParaRPr lang="en-US" sz="1836" kern="0" dirty="0">
                  <a:solidFill>
                    <a:prstClr val="white"/>
                  </a:solidFill>
                  <a:latin typeface="+mj-lt"/>
                </a:endParaRPr>
              </a:p>
            </p:txBody>
          </p:sp>
        </p:grpSp>
      </p:grpSp>
      <p:sp>
        <p:nvSpPr>
          <p:cNvPr id="42" name="Rectangle 41"/>
          <p:cNvSpPr/>
          <p:nvPr/>
        </p:nvSpPr>
        <p:spPr>
          <a:xfrm>
            <a:off x="5471503" y="1581503"/>
            <a:ext cx="4937210" cy="4726512"/>
          </a:xfrm>
          <a:prstGeom prst="rect">
            <a:avLst/>
          </a:prstGeom>
          <a:solidFill>
            <a:srgbClr val="E81123"/>
          </a:solidFill>
          <a:ln>
            <a:noFill/>
          </a:ln>
        </p:spPr>
        <p:style>
          <a:lnRef idx="2">
            <a:schemeClr val="accent1">
              <a:shade val="50000"/>
            </a:schemeClr>
          </a:lnRef>
          <a:fillRef idx="1">
            <a:schemeClr val="accent1"/>
          </a:fillRef>
          <a:effectRef idx="0">
            <a:schemeClr val="accent1"/>
          </a:effectRef>
          <a:fontRef idx="minor">
            <a:schemeClr val="lt1"/>
          </a:fontRef>
        </p:style>
        <p:txBody>
          <a:bodyPr lIns="559562" rIns="652822" rtlCol="0" anchor="ctr"/>
          <a:lstStyle/>
          <a:p>
            <a:pPr marL="236387" algn="ctr" defTabSz="466298"/>
            <a:r>
              <a:rPr lang="en-US" sz="4896" dirty="0">
                <a:solidFill>
                  <a:prstClr val="white"/>
                </a:solidFill>
                <a:latin typeface="Segoe UI Light" panose="020B0502040204020203" pitchFamily="34" charset="0"/>
                <a:cs typeface="Segoe UI Light" panose="020B0502040204020203" pitchFamily="34" charset="0"/>
              </a:rPr>
              <a:t>Because that will drive how strict you need to enforce your rules</a:t>
            </a:r>
          </a:p>
        </p:txBody>
      </p:sp>
    </p:spTree>
    <p:extLst>
      <p:ext uri="{BB962C8B-B14F-4D97-AF65-F5344CB8AC3E}">
        <p14:creationId xmlns:p14="http://schemas.microsoft.com/office/powerpoint/2010/main" val="2065150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3" cstate="email">
            <a:lum bright="70000" contrast="-70000"/>
            <a:extLst>
              <a:ext uri="{28A0092B-C50C-407E-A947-70E740481C1C}">
                <a14:useLocalDpi xmlns:a14="http://schemas.microsoft.com/office/drawing/2010/main"/>
              </a:ext>
            </a:extLst>
          </a:blip>
          <a:srcRect/>
          <a:stretch/>
        </p:blipFill>
        <p:spPr>
          <a:xfrm>
            <a:off x="-7258" y="-22581"/>
            <a:ext cx="12443733" cy="6994525"/>
          </a:xfrm>
          <a:prstGeom prst="rect">
            <a:avLst/>
          </a:prstGeom>
        </p:spPr>
      </p:pic>
      <p:sp>
        <p:nvSpPr>
          <p:cNvPr id="12" name="Title 11"/>
          <p:cNvSpPr>
            <a:spLocks noGrp="1"/>
          </p:cNvSpPr>
          <p:nvPr>
            <p:ph type="title"/>
          </p:nvPr>
        </p:nvSpPr>
        <p:spPr>
          <a:xfrm>
            <a:off x="274639" y="205458"/>
            <a:ext cx="7383572" cy="917575"/>
          </a:xfrm>
        </p:spPr>
        <p:txBody>
          <a:bodyPr/>
          <a:lstStyle/>
          <a:p>
            <a:r>
              <a:rPr lang="en-US" dirty="0" smtClean="0"/>
              <a:t>Start with 4 key principles</a:t>
            </a:r>
            <a:endParaRPr lang="en-US" dirty="0"/>
          </a:p>
        </p:txBody>
      </p:sp>
      <p:grpSp>
        <p:nvGrpSpPr>
          <p:cNvPr id="6" name="Group 5"/>
          <p:cNvGrpSpPr/>
          <p:nvPr/>
        </p:nvGrpSpPr>
        <p:grpSpPr>
          <a:xfrm rot="20933268">
            <a:off x="79339" y="1805431"/>
            <a:ext cx="12225985" cy="3910723"/>
            <a:chOff x="2882446" y="1847056"/>
            <a:chExt cx="6781800" cy="4021137"/>
          </a:xfrm>
        </p:grpSpPr>
        <p:sp>
          <p:nvSpPr>
            <p:cNvPr id="7" name="Freeform 6"/>
            <p:cNvSpPr>
              <a:spLocks/>
            </p:cNvSpPr>
            <p:nvPr/>
          </p:nvSpPr>
          <p:spPr bwMode="auto">
            <a:xfrm>
              <a:off x="28824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8858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latin typeface="+mj-lt"/>
              </a:endParaRPr>
            </a:p>
          </p:txBody>
        </p:sp>
        <p:sp>
          <p:nvSpPr>
            <p:cNvPr id="8" name="Freeform 37"/>
            <p:cNvSpPr>
              <a:spLocks/>
            </p:cNvSpPr>
            <p:nvPr/>
          </p:nvSpPr>
          <p:spPr bwMode="auto">
            <a:xfrm>
              <a:off x="29205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latin typeface="+mj-lt"/>
              </a:endParaRPr>
            </a:p>
          </p:txBody>
        </p:sp>
      </p:grpSp>
      <p:grpSp>
        <p:nvGrpSpPr>
          <p:cNvPr id="20" name="Group 19"/>
          <p:cNvGrpSpPr/>
          <p:nvPr/>
        </p:nvGrpSpPr>
        <p:grpSpPr>
          <a:xfrm>
            <a:off x="1026763" y="1973732"/>
            <a:ext cx="2656956" cy="3919289"/>
            <a:chOff x="514859" y="714673"/>
            <a:chExt cx="1476236" cy="1734109"/>
          </a:xfrm>
        </p:grpSpPr>
        <p:sp>
          <p:nvSpPr>
            <p:cNvPr id="21" name="Octagon 20"/>
            <p:cNvSpPr/>
            <p:nvPr/>
          </p:nvSpPr>
          <p:spPr>
            <a:xfrm>
              <a:off x="514859" y="714673"/>
              <a:ext cx="1476236" cy="1194137"/>
            </a:xfrm>
            <a:prstGeom prst="octagon">
              <a:avLst/>
            </a:prstGeom>
            <a:solidFill>
              <a:srgbClr val="E81123"/>
            </a:solidFill>
            <a:ln w="6350" cap="flat" cmpd="sng" algn="ctr">
              <a:solidFill>
                <a:srgbClr val="FF0000"/>
              </a:solidFill>
              <a:prstDash val="solid"/>
            </a:ln>
            <a:effectLst/>
          </p:spPr>
          <p:txBody>
            <a:bodyPr tIns="93260" bIns="93260" rtlCol="0" anchor="ctr" anchorCtr="0"/>
            <a:lstStyle/>
            <a:p>
              <a:pPr algn="ctr" defTabSz="932597">
                <a:defRPr/>
              </a:pPr>
              <a:r>
                <a:rPr lang="en-US" sz="2856" kern="0" dirty="0" smtClean="0">
                  <a:solidFill>
                    <a:prstClr val="white"/>
                  </a:solidFill>
                  <a:latin typeface="+mj-lt"/>
                  <a:ea typeface="Segoe UI" pitchFamily="34" charset="0"/>
                  <a:cs typeface="Segoe UI" pitchFamily="34" charset="0"/>
                </a:rPr>
                <a:t>1. Align with business goals</a:t>
              </a:r>
              <a:endParaRPr lang="en-US" sz="2856" kern="0" dirty="0">
                <a:solidFill>
                  <a:prstClr val="white"/>
                </a:solidFill>
                <a:latin typeface="+mj-lt"/>
                <a:ea typeface="Segoe UI" pitchFamily="34" charset="0"/>
                <a:cs typeface="Segoe UI" pitchFamily="34" charset="0"/>
              </a:endParaRPr>
            </a:p>
          </p:txBody>
        </p:sp>
        <p:grpSp>
          <p:nvGrpSpPr>
            <p:cNvPr id="22" name="Group 21"/>
            <p:cNvGrpSpPr/>
            <p:nvPr/>
          </p:nvGrpSpPr>
          <p:grpSpPr>
            <a:xfrm>
              <a:off x="990600" y="1908810"/>
              <a:ext cx="533400" cy="539972"/>
              <a:chOff x="990600" y="1908810"/>
              <a:chExt cx="533400" cy="539972"/>
            </a:xfrm>
          </p:grpSpPr>
          <p:cxnSp>
            <p:nvCxnSpPr>
              <p:cNvPr id="23" name="Straight Connector 22"/>
              <p:cNvCxnSpPr/>
              <p:nvPr/>
            </p:nvCxnSpPr>
            <p:spPr>
              <a:xfrm>
                <a:off x="1257300" y="1908810"/>
                <a:ext cx="0" cy="519208"/>
              </a:xfrm>
              <a:prstGeom prst="line">
                <a:avLst/>
              </a:prstGeom>
              <a:noFill/>
              <a:ln w="38100" cap="flat" cmpd="sng" algn="ctr">
                <a:solidFill>
                  <a:sysClr val="windowText" lastClr="000000">
                    <a:shade val="95000"/>
                    <a:satMod val="105000"/>
                  </a:sysClr>
                </a:solidFill>
                <a:prstDash val="solid"/>
              </a:ln>
              <a:effectLst/>
            </p:spPr>
          </p:cxnSp>
          <p:sp>
            <p:nvSpPr>
              <p:cNvPr id="24" name="Oval 23"/>
              <p:cNvSpPr/>
              <p:nvPr/>
            </p:nvSpPr>
            <p:spPr>
              <a:xfrm>
                <a:off x="990600" y="2362200"/>
                <a:ext cx="533400" cy="86582"/>
              </a:xfrm>
              <a:prstGeom prst="ellipse">
                <a:avLst/>
              </a:prstGeom>
              <a:solidFill>
                <a:schemeClr val="tx1">
                  <a:lumMod val="50000"/>
                </a:schemeClr>
              </a:solidFill>
              <a:ln w="25400" cap="flat" cmpd="sng" algn="ctr">
                <a:solidFill>
                  <a:srgbClr val="000000"/>
                </a:solidFill>
                <a:prstDash val="solid"/>
              </a:ln>
              <a:effectLst/>
            </p:spPr>
            <p:txBody>
              <a:bodyPr rtlCol="0" anchor="ctr"/>
              <a:lstStyle/>
              <a:p>
                <a:pPr algn="ctr" defTabSz="932597">
                  <a:defRPr/>
                </a:pPr>
                <a:endParaRPr lang="en-US" sz="1836" kern="0" dirty="0">
                  <a:solidFill>
                    <a:prstClr val="white"/>
                  </a:solidFill>
                  <a:latin typeface="+mj-lt"/>
                </a:endParaRPr>
              </a:p>
            </p:txBody>
          </p:sp>
        </p:grpSp>
      </p:grpSp>
      <p:grpSp>
        <p:nvGrpSpPr>
          <p:cNvPr id="25" name="Group 24"/>
          <p:cNvGrpSpPr/>
          <p:nvPr/>
        </p:nvGrpSpPr>
        <p:grpSpPr>
          <a:xfrm>
            <a:off x="4480896" y="2742348"/>
            <a:ext cx="3030985" cy="3490240"/>
            <a:chOff x="1592484" y="3505200"/>
            <a:chExt cx="1630775" cy="1345978"/>
          </a:xfrm>
        </p:grpSpPr>
        <p:sp>
          <p:nvSpPr>
            <p:cNvPr id="26" name="Right Arrow 25"/>
            <p:cNvSpPr/>
            <p:nvPr/>
          </p:nvSpPr>
          <p:spPr>
            <a:xfrm>
              <a:off x="1592484" y="3505200"/>
              <a:ext cx="1630775" cy="1066800"/>
            </a:xfrm>
            <a:prstGeom prst="rightArrow">
              <a:avLst/>
            </a:prstGeom>
            <a:solidFill>
              <a:srgbClr val="EC008C"/>
            </a:solid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smtClean="0">
                  <a:solidFill>
                    <a:prstClr val="white"/>
                  </a:solidFill>
                  <a:latin typeface="+mj-lt"/>
                  <a:ea typeface="Segoe UI" pitchFamily="34" charset="0"/>
                  <a:cs typeface="Segoe UI" pitchFamily="34" charset="0"/>
                </a:rPr>
                <a:t>2. Align with existing policies</a:t>
              </a:r>
              <a:endParaRPr lang="en-US" sz="2856" dirty="0">
                <a:solidFill>
                  <a:prstClr val="white"/>
                </a:solidFill>
                <a:latin typeface="+mj-lt"/>
                <a:ea typeface="Segoe UI" pitchFamily="34" charset="0"/>
                <a:cs typeface="Segoe UI" pitchFamily="34" charset="0"/>
              </a:endParaRPr>
            </a:p>
          </p:txBody>
        </p:sp>
        <p:grpSp>
          <p:nvGrpSpPr>
            <p:cNvPr id="27" name="Group 26"/>
            <p:cNvGrpSpPr/>
            <p:nvPr/>
          </p:nvGrpSpPr>
          <p:grpSpPr>
            <a:xfrm>
              <a:off x="1981200" y="4311206"/>
              <a:ext cx="533400" cy="539972"/>
              <a:chOff x="990600" y="1908810"/>
              <a:chExt cx="533400" cy="539972"/>
            </a:xfrm>
          </p:grpSpPr>
          <p:cxnSp>
            <p:nvCxnSpPr>
              <p:cNvPr id="28" name="Straight Connector 27"/>
              <p:cNvCxnSpPr/>
              <p:nvPr/>
            </p:nvCxnSpPr>
            <p:spPr>
              <a:xfrm>
                <a:off x="1257300"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29" name="Oval 28"/>
              <p:cNvSpPr/>
              <p:nvPr/>
            </p:nvSpPr>
            <p:spPr>
              <a:xfrm>
                <a:off x="990600" y="2362200"/>
                <a:ext cx="533400" cy="8658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mj-lt"/>
                </a:endParaRPr>
              </a:p>
            </p:txBody>
          </p:sp>
        </p:grpSp>
      </p:grpSp>
      <p:sp>
        <p:nvSpPr>
          <p:cNvPr id="48" name="Rectangle 47"/>
          <p:cNvSpPr/>
          <p:nvPr/>
        </p:nvSpPr>
        <p:spPr>
          <a:xfrm>
            <a:off x="7553826" y="1193167"/>
            <a:ext cx="4790824" cy="5413021"/>
          </a:xfrm>
          <a:prstGeom prst="rect">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lIns="279781" rIns="279781" rtlCol="0" anchor="ctr"/>
          <a:lstStyle/>
          <a:p>
            <a:pPr algn="ctr" defTabSz="466298"/>
            <a:r>
              <a:rPr lang="en-US" sz="4896" dirty="0">
                <a:solidFill>
                  <a:prstClr val="white"/>
                </a:solidFill>
                <a:latin typeface="Segoe UI Light" panose="020B0502040204020203" pitchFamily="34" charset="0"/>
                <a:cs typeface="Segoe UI Light" panose="020B0502040204020203" pitchFamily="34" charset="0"/>
              </a:rPr>
              <a:t>Because you shouldn’t have to invent everything new and you may need to </a:t>
            </a:r>
          </a:p>
          <a:p>
            <a:pPr algn="ctr" defTabSz="466298"/>
            <a:r>
              <a:rPr lang="en-US" sz="4896" dirty="0">
                <a:solidFill>
                  <a:prstClr val="white"/>
                </a:solidFill>
                <a:latin typeface="Segoe UI Light" panose="020B0502040204020203" pitchFamily="34" charset="0"/>
                <a:cs typeface="Segoe UI Light" panose="020B0502040204020203" pitchFamily="34" charset="0"/>
              </a:rPr>
              <a:t>“design </a:t>
            </a:r>
            <a:r>
              <a:rPr lang="en-US" sz="4896" dirty="0" smtClean="0">
                <a:solidFill>
                  <a:prstClr val="white"/>
                </a:solidFill>
                <a:latin typeface="Segoe UI Light" panose="020B0502040204020203" pitchFamily="34" charset="0"/>
                <a:cs typeface="Segoe UI Light" panose="020B0502040204020203" pitchFamily="34" charset="0"/>
              </a:rPr>
              <a:t>them </a:t>
            </a:r>
            <a:r>
              <a:rPr lang="en-US" sz="4896" dirty="0">
                <a:solidFill>
                  <a:prstClr val="white"/>
                </a:solidFill>
                <a:latin typeface="Segoe UI Light" panose="020B0502040204020203" pitchFamily="34" charset="0"/>
                <a:cs typeface="Segoe UI Light" panose="020B0502040204020203" pitchFamily="34" charset="0"/>
              </a:rPr>
              <a:t>in”</a:t>
            </a:r>
          </a:p>
        </p:txBody>
      </p:sp>
    </p:spTree>
    <p:extLst>
      <p:ext uri="{BB962C8B-B14F-4D97-AF65-F5344CB8AC3E}">
        <p14:creationId xmlns:p14="http://schemas.microsoft.com/office/powerpoint/2010/main" val="4135509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3" cstate="email">
            <a:lum bright="70000" contrast="-70000"/>
            <a:extLst>
              <a:ext uri="{28A0092B-C50C-407E-A947-70E740481C1C}">
                <a14:useLocalDpi xmlns:a14="http://schemas.microsoft.com/office/drawing/2010/main"/>
              </a:ext>
            </a:extLst>
          </a:blip>
          <a:srcRect/>
          <a:stretch/>
        </p:blipFill>
        <p:spPr>
          <a:xfrm>
            <a:off x="-7258" y="-22581"/>
            <a:ext cx="12443733" cy="6994525"/>
          </a:xfrm>
          <a:prstGeom prst="rect">
            <a:avLst/>
          </a:prstGeom>
        </p:spPr>
      </p:pic>
      <p:sp>
        <p:nvSpPr>
          <p:cNvPr id="12" name="Title 11"/>
          <p:cNvSpPr>
            <a:spLocks noGrp="1"/>
          </p:cNvSpPr>
          <p:nvPr>
            <p:ph type="title"/>
          </p:nvPr>
        </p:nvSpPr>
        <p:spPr>
          <a:xfrm>
            <a:off x="274639" y="205458"/>
            <a:ext cx="7383572" cy="917575"/>
          </a:xfrm>
        </p:spPr>
        <p:txBody>
          <a:bodyPr/>
          <a:lstStyle/>
          <a:p>
            <a:r>
              <a:rPr lang="en-US" dirty="0" smtClean="0"/>
              <a:t>Start with 4 key principles</a:t>
            </a:r>
            <a:endParaRPr lang="en-US" dirty="0"/>
          </a:p>
        </p:txBody>
      </p:sp>
      <p:grpSp>
        <p:nvGrpSpPr>
          <p:cNvPr id="6" name="Group 5"/>
          <p:cNvGrpSpPr/>
          <p:nvPr/>
        </p:nvGrpSpPr>
        <p:grpSpPr>
          <a:xfrm rot="20933268">
            <a:off x="79339" y="1805431"/>
            <a:ext cx="12225985" cy="3910723"/>
            <a:chOff x="2882446" y="1847056"/>
            <a:chExt cx="6781800" cy="4021137"/>
          </a:xfrm>
        </p:grpSpPr>
        <p:sp>
          <p:nvSpPr>
            <p:cNvPr id="7" name="Freeform 6"/>
            <p:cNvSpPr>
              <a:spLocks/>
            </p:cNvSpPr>
            <p:nvPr/>
          </p:nvSpPr>
          <p:spPr bwMode="auto">
            <a:xfrm>
              <a:off x="28824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8858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latin typeface="+mj-lt"/>
              </a:endParaRPr>
            </a:p>
          </p:txBody>
        </p:sp>
        <p:sp>
          <p:nvSpPr>
            <p:cNvPr id="8" name="Freeform 37"/>
            <p:cNvSpPr>
              <a:spLocks/>
            </p:cNvSpPr>
            <p:nvPr/>
          </p:nvSpPr>
          <p:spPr bwMode="auto">
            <a:xfrm>
              <a:off x="29205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latin typeface="+mj-lt"/>
              </a:endParaRPr>
            </a:p>
          </p:txBody>
        </p:sp>
      </p:grpSp>
      <p:grpSp>
        <p:nvGrpSpPr>
          <p:cNvPr id="20" name="Group 19"/>
          <p:cNvGrpSpPr/>
          <p:nvPr/>
        </p:nvGrpSpPr>
        <p:grpSpPr>
          <a:xfrm>
            <a:off x="1026763" y="1973732"/>
            <a:ext cx="2656956" cy="3919289"/>
            <a:chOff x="514859" y="714673"/>
            <a:chExt cx="1476236" cy="1734109"/>
          </a:xfrm>
        </p:grpSpPr>
        <p:sp>
          <p:nvSpPr>
            <p:cNvPr id="21" name="Octagon 20"/>
            <p:cNvSpPr/>
            <p:nvPr/>
          </p:nvSpPr>
          <p:spPr>
            <a:xfrm>
              <a:off x="514859" y="714673"/>
              <a:ext cx="1476236" cy="1194137"/>
            </a:xfrm>
            <a:prstGeom prst="octagon">
              <a:avLst/>
            </a:prstGeom>
            <a:solidFill>
              <a:srgbClr val="E81123"/>
            </a:solidFill>
            <a:ln w="6350" cap="flat" cmpd="sng" algn="ctr">
              <a:solidFill>
                <a:srgbClr val="FF0000"/>
              </a:solidFill>
              <a:prstDash val="solid"/>
            </a:ln>
            <a:effectLst/>
          </p:spPr>
          <p:txBody>
            <a:bodyPr tIns="93260" bIns="93260" rtlCol="0" anchor="ctr" anchorCtr="0"/>
            <a:lstStyle/>
            <a:p>
              <a:pPr algn="ctr" defTabSz="932597">
                <a:defRPr/>
              </a:pPr>
              <a:r>
                <a:rPr lang="en-US" sz="2856" kern="0" dirty="0" smtClean="0">
                  <a:solidFill>
                    <a:prstClr val="white"/>
                  </a:solidFill>
                  <a:latin typeface="+mj-lt"/>
                  <a:ea typeface="Segoe UI" pitchFamily="34" charset="0"/>
                  <a:cs typeface="Segoe UI" pitchFamily="34" charset="0"/>
                </a:rPr>
                <a:t>1. Align with business goals</a:t>
              </a:r>
              <a:endParaRPr lang="en-US" sz="2856" kern="0" dirty="0">
                <a:solidFill>
                  <a:prstClr val="white"/>
                </a:solidFill>
                <a:latin typeface="+mj-lt"/>
                <a:ea typeface="Segoe UI" pitchFamily="34" charset="0"/>
                <a:cs typeface="Segoe UI" pitchFamily="34" charset="0"/>
              </a:endParaRPr>
            </a:p>
          </p:txBody>
        </p:sp>
        <p:grpSp>
          <p:nvGrpSpPr>
            <p:cNvPr id="22" name="Group 21"/>
            <p:cNvGrpSpPr/>
            <p:nvPr/>
          </p:nvGrpSpPr>
          <p:grpSpPr>
            <a:xfrm>
              <a:off x="990600" y="1908810"/>
              <a:ext cx="533400" cy="539972"/>
              <a:chOff x="990600" y="1908810"/>
              <a:chExt cx="533400" cy="539972"/>
            </a:xfrm>
          </p:grpSpPr>
          <p:cxnSp>
            <p:nvCxnSpPr>
              <p:cNvPr id="23" name="Straight Connector 22"/>
              <p:cNvCxnSpPr/>
              <p:nvPr/>
            </p:nvCxnSpPr>
            <p:spPr>
              <a:xfrm>
                <a:off x="1257300" y="1908810"/>
                <a:ext cx="0" cy="519208"/>
              </a:xfrm>
              <a:prstGeom prst="line">
                <a:avLst/>
              </a:prstGeom>
              <a:noFill/>
              <a:ln w="38100" cap="flat" cmpd="sng" algn="ctr">
                <a:solidFill>
                  <a:sysClr val="windowText" lastClr="000000">
                    <a:shade val="95000"/>
                    <a:satMod val="105000"/>
                  </a:sysClr>
                </a:solidFill>
                <a:prstDash val="solid"/>
              </a:ln>
              <a:effectLst/>
            </p:spPr>
          </p:cxnSp>
          <p:sp>
            <p:nvSpPr>
              <p:cNvPr id="24" name="Oval 23"/>
              <p:cNvSpPr/>
              <p:nvPr/>
            </p:nvSpPr>
            <p:spPr>
              <a:xfrm>
                <a:off x="990600" y="2362200"/>
                <a:ext cx="533400" cy="86582"/>
              </a:xfrm>
              <a:prstGeom prst="ellipse">
                <a:avLst/>
              </a:prstGeom>
              <a:solidFill>
                <a:schemeClr val="tx1">
                  <a:lumMod val="50000"/>
                </a:schemeClr>
              </a:solidFill>
              <a:ln w="25400" cap="flat" cmpd="sng" algn="ctr">
                <a:solidFill>
                  <a:srgbClr val="000000"/>
                </a:solidFill>
                <a:prstDash val="solid"/>
              </a:ln>
              <a:effectLst/>
            </p:spPr>
            <p:txBody>
              <a:bodyPr rtlCol="0" anchor="ctr"/>
              <a:lstStyle/>
              <a:p>
                <a:pPr algn="ctr" defTabSz="932597">
                  <a:defRPr/>
                </a:pPr>
                <a:endParaRPr lang="en-US" sz="1836" kern="0" dirty="0">
                  <a:solidFill>
                    <a:prstClr val="white"/>
                  </a:solidFill>
                  <a:latin typeface="+mj-lt"/>
                </a:endParaRPr>
              </a:p>
            </p:txBody>
          </p:sp>
        </p:grpSp>
      </p:grpSp>
      <p:grpSp>
        <p:nvGrpSpPr>
          <p:cNvPr id="25" name="Group 24"/>
          <p:cNvGrpSpPr/>
          <p:nvPr/>
        </p:nvGrpSpPr>
        <p:grpSpPr>
          <a:xfrm>
            <a:off x="4480896" y="2742348"/>
            <a:ext cx="3030985" cy="3490240"/>
            <a:chOff x="1592484" y="3505200"/>
            <a:chExt cx="1630775" cy="1345978"/>
          </a:xfrm>
        </p:grpSpPr>
        <p:sp>
          <p:nvSpPr>
            <p:cNvPr id="26" name="Right Arrow 25"/>
            <p:cNvSpPr/>
            <p:nvPr/>
          </p:nvSpPr>
          <p:spPr>
            <a:xfrm>
              <a:off x="1592484" y="3505200"/>
              <a:ext cx="1630775" cy="1066800"/>
            </a:xfrm>
            <a:prstGeom prst="rightArrow">
              <a:avLst/>
            </a:prstGeom>
            <a:solidFill>
              <a:srgbClr val="EC008C"/>
            </a:solid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smtClean="0">
                  <a:solidFill>
                    <a:prstClr val="white"/>
                  </a:solidFill>
                  <a:latin typeface="+mj-lt"/>
                  <a:ea typeface="Segoe UI" pitchFamily="34" charset="0"/>
                  <a:cs typeface="Segoe UI" pitchFamily="34" charset="0"/>
                </a:rPr>
                <a:t>2. Align with existing policies</a:t>
              </a:r>
              <a:endParaRPr lang="en-US" sz="2856" dirty="0">
                <a:solidFill>
                  <a:prstClr val="white"/>
                </a:solidFill>
                <a:latin typeface="+mj-lt"/>
                <a:ea typeface="Segoe UI" pitchFamily="34" charset="0"/>
                <a:cs typeface="Segoe UI" pitchFamily="34" charset="0"/>
              </a:endParaRPr>
            </a:p>
          </p:txBody>
        </p:sp>
        <p:grpSp>
          <p:nvGrpSpPr>
            <p:cNvPr id="27" name="Group 26"/>
            <p:cNvGrpSpPr/>
            <p:nvPr/>
          </p:nvGrpSpPr>
          <p:grpSpPr>
            <a:xfrm>
              <a:off x="1981200" y="4311206"/>
              <a:ext cx="533400" cy="539972"/>
              <a:chOff x="990600" y="1908810"/>
              <a:chExt cx="533400" cy="539972"/>
            </a:xfrm>
          </p:grpSpPr>
          <p:cxnSp>
            <p:nvCxnSpPr>
              <p:cNvPr id="28" name="Straight Connector 27"/>
              <p:cNvCxnSpPr/>
              <p:nvPr/>
            </p:nvCxnSpPr>
            <p:spPr>
              <a:xfrm>
                <a:off x="1257300"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29" name="Oval 28"/>
              <p:cNvSpPr/>
              <p:nvPr/>
            </p:nvSpPr>
            <p:spPr>
              <a:xfrm>
                <a:off x="990600" y="2362200"/>
                <a:ext cx="533400" cy="8658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mj-lt"/>
                </a:endParaRPr>
              </a:p>
            </p:txBody>
          </p:sp>
        </p:grpSp>
      </p:grpSp>
      <p:grpSp>
        <p:nvGrpSpPr>
          <p:cNvPr id="37" name="Group 36"/>
          <p:cNvGrpSpPr/>
          <p:nvPr/>
        </p:nvGrpSpPr>
        <p:grpSpPr>
          <a:xfrm>
            <a:off x="7600284" y="233984"/>
            <a:ext cx="2458391" cy="3209764"/>
            <a:chOff x="4666969" y="3122941"/>
            <a:chExt cx="1589052" cy="1836631"/>
          </a:xfrm>
        </p:grpSpPr>
        <p:sp>
          <p:nvSpPr>
            <p:cNvPr id="38" name="Rectangle 37"/>
            <p:cNvSpPr/>
            <p:nvPr/>
          </p:nvSpPr>
          <p:spPr>
            <a:xfrm>
              <a:off x="4666969" y="3122941"/>
              <a:ext cx="1589052" cy="1296659"/>
            </a:xfrm>
            <a:prstGeom prst="rect">
              <a:avLst/>
            </a:prstGeom>
            <a:solidFill>
              <a:srgbClr val="0072C6"/>
            </a:solid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smtClean="0">
                  <a:solidFill>
                    <a:prstClr val="white"/>
                  </a:solidFill>
                  <a:latin typeface="+mj-lt"/>
                  <a:ea typeface="Segoe UI" pitchFamily="34" charset="0"/>
                  <a:cs typeface="Segoe UI" pitchFamily="34" charset="0"/>
                </a:rPr>
                <a:t>3. Understand existing teams and roles</a:t>
              </a:r>
              <a:endParaRPr lang="en-US" sz="2856" dirty="0">
                <a:solidFill>
                  <a:prstClr val="white"/>
                </a:solidFill>
                <a:latin typeface="+mj-lt"/>
                <a:ea typeface="Segoe UI" pitchFamily="34" charset="0"/>
                <a:cs typeface="Segoe UI" pitchFamily="34" charset="0"/>
              </a:endParaRPr>
            </a:p>
          </p:txBody>
        </p:sp>
        <p:grpSp>
          <p:nvGrpSpPr>
            <p:cNvPr id="39" name="Group 38"/>
            <p:cNvGrpSpPr/>
            <p:nvPr/>
          </p:nvGrpSpPr>
          <p:grpSpPr>
            <a:xfrm>
              <a:off x="5181600" y="4419600"/>
              <a:ext cx="533400" cy="539972"/>
              <a:chOff x="990600" y="1908810"/>
              <a:chExt cx="533400" cy="539972"/>
            </a:xfrm>
          </p:grpSpPr>
          <p:cxnSp>
            <p:nvCxnSpPr>
              <p:cNvPr id="40" name="Straight Connector 39"/>
              <p:cNvCxnSpPr/>
              <p:nvPr/>
            </p:nvCxnSpPr>
            <p:spPr>
              <a:xfrm>
                <a:off x="1257300"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41" name="Oval 40"/>
              <p:cNvSpPr/>
              <p:nvPr/>
            </p:nvSpPr>
            <p:spPr>
              <a:xfrm>
                <a:off x="990600" y="2362200"/>
                <a:ext cx="533400" cy="86582"/>
              </a:xfrm>
              <a:prstGeom prst="ellips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mj-lt"/>
                </a:endParaRPr>
              </a:p>
            </p:txBody>
          </p:sp>
        </p:grpSp>
      </p:grpSp>
      <p:sp>
        <p:nvSpPr>
          <p:cNvPr id="42" name="Rectangle 41"/>
          <p:cNvSpPr/>
          <p:nvPr/>
        </p:nvSpPr>
        <p:spPr>
          <a:xfrm>
            <a:off x="5019978" y="2611377"/>
            <a:ext cx="7208251" cy="4122487"/>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652822" tIns="746083" rIns="652822" rtlCol="0" anchor="ctr"/>
          <a:lstStyle/>
          <a:p>
            <a:pPr algn="ctr" defTabSz="466298"/>
            <a:r>
              <a:rPr lang="en-US" sz="4896" dirty="0">
                <a:solidFill>
                  <a:prstClr val="white"/>
                </a:solidFill>
                <a:latin typeface="Segoe UI Light" panose="020B0502040204020203" pitchFamily="34" charset="0"/>
                <a:cs typeface="Segoe UI Light" panose="020B0502040204020203" pitchFamily="34" charset="0"/>
              </a:rPr>
              <a:t>Because people already have jobs and you may need to define new roles or relationships</a:t>
            </a:r>
          </a:p>
          <a:p>
            <a:pPr algn="ctr" defTabSz="466298"/>
            <a:endParaRPr lang="en-US" sz="4896" dirty="0">
              <a:solidFill>
                <a:prstClr val="white"/>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8565868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3" cstate="email">
            <a:lum bright="70000" contrast="-70000"/>
            <a:extLst>
              <a:ext uri="{28A0092B-C50C-407E-A947-70E740481C1C}">
                <a14:useLocalDpi xmlns:a14="http://schemas.microsoft.com/office/drawing/2010/main"/>
              </a:ext>
            </a:extLst>
          </a:blip>
          <a:srcRect/>
          <a:stretch/>
        </p:blipFill>
        <p:spPr>
          <a:xfrm>
            <a:off x="-7258" y="-22581"/>
            <a:ext cx="12443733" cy="6994525"/>
          </a:xfrm>
          <a:prstGeom prst="rect">
            <a:avLst/>
          </a:prstGeom>
        </p:spPr>
      </p:pic>
      <p:sp>
        <p:nvSpPr>
          <p:cNvPr id="12" name="Title 11"/>
          <p:cNvSpPr>
            <a:spLocks noGrp="1"/>
          </p:cNvSpPr>
          <p:nvPr>
            <p:ph type="title"/>
          </p:nvPr>
        </p:nvSpPr>
        <p:spPr>
          <a:xfrm>
            <a:off x="274639" y="205458"/>
            <a:ext cx="7383572" cy="917575"/>
          </a:xfrm>
        </p:spPr>
        <p:txBody>
          <a:bodyPr/>
          <a:lstStyle/>
          <a:p>
            <a:r>
              <a:rPr lang="en-US" dirty="0" smtClean="0"/>
              <a:t>Start with 4 key principles</a:t>
            </a:r>
            <a:endParaRPr lang="en-US" dirty="0"/>
          </a:p>
        </p:txBody>
      </p:sp>
      <p:grpSp>
        <p:nvGrpSpPr>
          <p:cNvPr id="6" name="Group 5"/>
          <p:cNvGrpSpPr/>
          <p:nvPr/>
        </p:nvGrpSpPr>
        <p:grpSpPr>
          <a:xfrm rot="20933268">
            <a:off x="79339" y="1805431"/>
            <a:ext cx="12225985" cy="3910723"/>
            <a:chOff x="2882446" y="1847056"/>
            <a:chExt cx="6781800" cy="4021137"/>
          </a:xfrm>
        </p:grpSpPr>
        <p:sp>
          <p:nvSpPr>
            <p:cNvPr id="7" name="Freeform 6"/>
            <p:cNvSpPr>
              <a:spLocks/>
            </p:cNvSpPr>
            <p:nvPr/>
          </p:nvSpPr>
          <p:spPr bwMode="auto">
            <a:xfrm>
              <a:off x="28824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8858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latin typeface="+mj-lt"/>
              </a:endParaRPr>
            </a:p>
          </p:txBody>
        </p:sp>
        <p:sp>
          <p:nvSpPr>
            <p:cNvPr id="8" name="Freeform 37"/>
            <p:cNvSpPr>
              <a:spLocks/>
            </p:cNvSpPr>
            <p:nvPr/>
          </p:nvSpPr>
          <p:spPr bwMode="auto">
            <a:xfrm>
              <a:off x="29205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latin typeface="+mj-lt"/>
              </a:endParaRPr>
            </a:p>
          </p:txBody>
        </p:sp>
      </p:grpSp>
      <p:grpSp>
        <p:nvGrpSpPr>
          <p:cNvPr id="20" name="Group 19"/>
          <p:cNvGrpSpPr/>
          <p:nvPr/>
        </p:nvGrpSpPr>
        <p:grpSpPr>
          <a:xfrm>
            <a:off x="1026763" y="1973732"/>
            <a:ext cx="2656956" cy="3919289"/>
            <a:chOff x="514859" y="714673"/>
            <a:chExt cx="1476236" cy="1734109"/>
          </a:xfrm>
        </p:grpSpPr>
        <p:sp>
          <p:nvSpPr>
            <p:cNvPr id="21" name="Octagon 20"/>
            <p:cNvSpPr/>
            <p:nvPr/>
          </p:nvSpPr>
          <p:spPr>
            <a:xfrm>
              <a:off x="514859" y="714673"/>
              <a:ext cx="1476236" cy="1194137"/>
            </a:xfrm>
            <a:prstGeom prst="octagon">
              <a:avLst/>
            </a:prstGeom>
            <a:solidFill>
              <a:srgbClr val="E81123"/>
            </a:solidFill>
            <a:ln w="6350" cap="flat" cmpd="sng" algn="ctr">
              <a:solidFill>
                <a:srgbClr val="FF0000"/>
              </a:solidFill>
              <a:prstDash val="solid"/>
            </a:ln>
            <a:effectLst/>
          </p:spPr>
          <p:txBody>
            <a:bodyPr tIns="93260" bIns="93260" rtlCol="0" anchor="ctr" anchorCtr="0"/>
            <a:lstStyle/>
            <a:p>
              <a:pPr algn="ctr" defTabSz="932597">
                <a:defRPr/>
              </a:pPr>
              <a:r>
                <a:rPr lang="en-US" sz="2856" kern="0" dirty="0" smtClean="0">
                  <a:solidFill>
                    <a:prstClr val="white"/>
                  </a:solidFill>
                  <a:latin typeface="+mj-lt"/>
                  <a:ea typeface="Segoe UI" pitchFamily="34" charset="0"/>
                  <a:cs typeface="Segoe UI" pitchFamily="34" charset="0"/>
                </a:rPr>
                <a:t>1. Align with business goals</a:t>
              </a:r>
              <a:endParaRPr lang="en-US" sz="2856" kern="0" dirty="0">
                <a:solidFill>
                  <a:prstClr val="white"/>
                </a:solidFill>
                <a:latin typeface="+mj-lt"/>
                <a:ea typeface="Segoe UI" pitchFamily="34" charset="0"/>
                <a:cs typeface="Segoe UI" pitchFamily="34" charset="0"/>
              </a:endParaRPr>
            </a:p>
          </p:txBody>
        </p:sp>
        <p:grpSp>
          <p:nvGrpSpPr>
            <p:cNvPr id="22" name="Group 21"/>
            <p:cNvGrpSpPr/>
            <p:nvPr/>
          </p:nvGrpSpPr>
          <p:grpSpPr>
            <a:xfrm>
              <a:off x="990600" y="1908810"/>
              <a:ext cx="533400" cy="539972"/>
              <a:chOff x="990600" y="1908810"/>
              <a:chExt cx="533400" cy="539972"/>
            </a:xfrm>
          </p:grpSpPr>
          <p:cxnSp>
            <p:nvCxnSpPr>
              <p:cNvPr id="23" name="Straight Connector 22"/>
              <p:cNvCxnSpPr/>
              <p:nvPr/>
            </p:nvCxnSpPr>
            <p:spPr>
              <a:xfrm>
                <a:off x="1257300" y="1908810"/>
                <a:ext cx="0" cy="519208"/>
              </a:xfrm>
              <a:prstGeom prst="line">
                <a:avLst/>
              </a:prstGeom>
              <a:noFill/>
              <a:ln w="38100" cap="flat" cmpd="sng" algn="ctr">
                <a:solidFill>
                  <a:sysClr val="windowText" lastClr="000000">
                    <a:shade val="95000"/>
                    <a:satMod val="105000"/>
                  </a:sysClr>
                </a:solidFill>
                <a:prstDash val="solid"/>
              </a:ln>
              <a:effectLst/>
            </p:spPr>
          </p:cxnSp>
          <p:sp>
            <p:nvSpPr>
              <p:cNvPr id="24" name="Oval 23"/>
              <p:cNvSpPr/>
              <p:nvPr/>
            </p:nvSpPr>
            <p:spPr>
              <a:xfrm>
                <a:off x="990600" y="2362200"/>
                <a:ext cx="533400" cy="86582"/>
              </a:xfrm>
              <a:prstGeom prst="ellipse">
                <a:avLst/>
              </a:prstGeom>
              <a:solidFill>
                <a:schemeClr val="tx1">
                  <a:lumMod val="50000"/>
                </a:schemeClr>
              </a:solidFill>
              <a:ln w="25400" cap="flat" cmpd="sng" algn="ctr">
                <a:solidFill>
                  <a:srgbClr val="000000"/>
                </a:solidFill>
                <a:prstDash val="solid"/>
              </a:ln>
              <a:effectLst/>
            </p:spPr>
            <p:txBody>
              <a:bodyPr rtlCol="0" anchor="ctr"/>
              <a:lstStyle/>
              <a:p>
                <a:pPr algn="ctr" defTabSz="932597">
                  <a:defRPr/>
                </a:pPr>
                <a:endParaRPr lang="en-US" sz="1836" kern="0" dirty="0">
                  <a:solidFill>
                    <a:prstClr val="white"/>
                  </a:solidFill>
                  <a:latin typeface="+mj-lt"/>
                </a:endParaRPr>
              </a:p>
            </p:txBody>
          </p:sp>
        </p:grpSp>
      </p:grpSp>
      <p:grpSp>
        <p:nvGrpSpPr>
          <p:cNvPr id="25" name="Group 24"/>
          <p:cNvGrpSpPr/>
          <p:nvPr/>
        </p:nvGrpSpPr>
        <p:grpSpPr>
          <a:xfrm>
            <a:off x="4480896" y="2742348"/>
            <a:ext cx="3030985" cy="3490240"/>
            <a:chOff x="1592484" y="3505200"/>
            <a:chExt cx="1630775" cy="1345978"/>
          </a:xfrm>
        </p:grpSpPr>
        <p:sp>
          <p:nvSpPr>
            <p:cNvPr id="26" name="Right Arrow 25"/>
            <p:cNvSpPr/>
            <p:nvPr/>
          </p:nvSpPr>
          <p:spPr>
            <a:xfrm>
              <a:off x="1592484" y="3505200"/>
              <a:ext cx="1630775" cy="1066800"/>
            </a:xfrm>
            <a:prstGeom prst="rightArrow">
              <a:avLst/>
            </a:prstGeom>
            <a:solidFill>
              <a:srgbClr val="EC008C"/>
            </a:solid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smtClean="0">
                  <a:solidFill>
                    <a:prstClr val="white"/>
                  </a:solidFill>
                  <a:latin typeface="+mj-lt"/>
                  <a:ea typeface="Segoe UI" pitchFamily="34" charset="0"/>
                  <a:cs typeface="Segoe UI" pitchFamily="34" charset="0"/>
                </a:rPr>
                <a:t>2. Align with existing policies</a:t>
              </a:r>
              <a:endParaRPr lang="en-US" sz="2856" dirty="0">
                <a:solidFill>
                  <a:prstClr val="white"/>
                </a:solidFill>
                <a:latin typeface="+mj-lt"/>
                <a:ea typeface="Segoe UI" pitchFamily="34" charset="0"/>
                <a:cs typeface="Segoe UI" pitchFamily="34" charset="0"/>
              </a:endParaRPr>
            </a:p>
          </p:txBody>
        </p:sp>
        <p:grpSp>
          <p:nvGrpSpPr>
            <p:cNvPr id="27" name="Group 26"/>
            <p:cNvGrpSpPr/>
            <p:nvPr/>
          </p:nvGrpSpPr>
          <p:grpSpPr>
            <a:xfrm>
              <a:off x="1981200" y="4311206"/>
              <a:ext cx="533400" cy="539972"/>
              <a:chOff x="990600" y="1908810"/>
              <a:chExt cx="533400" cy="539972"/>
            </a:xfrm>
          </p:grpSpPr>
          <p:cxnSp>
            <p:nvCxnSpPr>
              <p:cNvPr id="28" name="Straight Connector 27"/>
              <p:cNvCxnSpPr/>
              <p:nvPr/>
            </p:nvCxnSpPr>
            <p:spPr>
              <a:xfrm>
                <a:off x="1257300"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29" name="Oval 28"/>
              <p:cNvSpPr/>
              <p:nvPr/>
            </p:nvSpPr>
            <p:spPr>
              <a:xfrm>
                <a:off x="990600" y="2362200"/>
                <a:ext cx="533400" cy="8658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mj-lt"/>
                </a:endParaRPr>
              </a:p>
            </p:txBody>
          </p:sp>
        </p:grpSp>
      </p:grpSp>
      <p:grpSp>
        <p:nvGrpSpPr>
          <p:cNvPr id="30" name="Group 29"/>
          <p:cNvGrpSpPr/>
          <p:nvPr/>
        </p:nvGrpSpPr>
        <p:grpSpPr>
          <a:xfrm>
            <a:off x="9325632" y="2632692"/>
            <a:ext cx="3019018" cy="3074200"/>
            <a:chOff x="2128207" y="1209878"/>
            <a:chExt cx="1946331" cy="1791189"/>
          </a:xfrm>
        </p:grpSpPr>
        <p:grpSp>
          <p:nvGrpSpPr>
            <p:cNvPr id="31" name="Group 30"/>
            <p:cNvGrpSpPr/>
            <p:nvPr/>
          </p:nvGrpSpPr>
          <p:grpSpPr>
            <a:xfrm>
              <a:off x="2819400" y="2461095"/>
              <a:ext cx="533400" cy="539972"/>
              <a:chOff x="1028604" y="1908810"/>
              <a:chExt cx="533400" cy="539972"/>
            </a:xfrm>
          </p:grpSpPr>
          <p:cxnSp>
            <p:nvCxnSpPr>
              <p:cNvPr id="35" name="Straight Connector 34"/>
              <p:cNvCxnSpPr/>
              <p:nvPr/>
            </p:nvCxnSpPr>
            <p:spPr>
              <a:xfrm>
                <a:off x="1295304"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36" name="Oval 35"/>
              <p:cNvSpPr/>
              <p:nvPr/>
            </p:nvSpPr>
            <p:spPr>
              <a:xfrm>
                <a:off x="1028604" y="2362200"/>
                <a:ext cx="533400" cy="8658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mj-lt"/>
                </a:endParaRPr>
              </a:p>
            </p:txBody>
          </p:sp>
        </p:grpSp>
        <p:grpSp>
          <p:nvGrpSpPr>
            <p:cNvPr id="32" name="Group 31"/>
            <p:cNvGrpSpPr/>
            <p:nvPr/>
          </p:nvGrpSpPr>
          <p:grpSpPr>
            <a:xfrm>
              <a:off x="2128207" y="1209878"/>
              <a:ext cx="1946331" cy="1280957"/>
              <a:chOff x="2128207" y="1209878"/>
              <a:chExt cx="1946331" cy="1280957"/>
            </a:xfrm>
          </p:grpSpPr>
          <p:sp>
            <p:nvSpPr>
              <p:cNvPr id="33" name="Isosceles Triangle 32"/>
              <p:cNvSpPr/>
              <p:nvPr/>
            </p:nvSpPr>
            <p:spPr>
              <a:xfrm rot="10800000">
                <a:off x="2128207" y="1462658"/>
                <a:ext cx="1946331" cy="1028177"/>
              </a:xfrm>
              <a:prstGeom prst="triangle">
                <a:avLst/>
              </a:prstGeom>
              <a:solidFill>
                <a:srgbClr val="0E2B59"/>
              </a:solidFill>
              <a:ln w="6350">
                <a:noFill/>
              </a:ln>
            </p:spPr>
            <p:style>
              <a:lnRef idx="2">
                <a:schemeClr val="dk1"/>
              </a:lnRef>
              <a:fillRef idx="1">
                <a:schemeClr val="lt1"/>
              </a:fillRef>
              <a:effectRef idx="0">
                <a:schemeClr val="dk1"/>
              </a:effectRef>
              <a:fontRef idx="minor">
                <a:schemeClr val="dk1"/>
              </a:fontRef>
            </p:style>
            <p:txBody>
              <a:bodyPr rtlCol="0" anchor="ctr"/>
              <a:lstStyle/>
              <a:p>
                <a:pPr algn="ctr" defTabSz="932597"/>
                <a:r>
                  <a:rPr lang="en-US" sz="1836" dirty="0">
                    <a:solidFill>
                      <a:prstClr val="black"/>
                    </a:solidFill>
                    <a:latin typeface="+mj-lt"/>
                  </a:rPr>
                  <a:t> </a:t>
                </a:r>
              </a:p>
            </p:txBody>
          </p:sp>
          <p:sp>
            <p:nvSpPr>
              <p:cNvPr id="34" name="Octagon 33"/>
              <p:cNvSpPr/>
              <p:nvPr/>
            </p:nvSpPr>
            <p:spPr>
              <a:xfrm>
                <a:off x="2294138" y="1209878"/>
                <a:ext cx="1588242" cy="1165694"/>
              </a:xfrm>
              <a:prstGeom prst="octagon">
                <a:avLst/>
              </a:prstGeom>
              <a:no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smtClean="0">
                    <a:solidFill>
                      <a:prstClr val="white"/>
                    </a:solidFill>
                    <a:latin typeface="+mj-lt"/>
                    <a:ea typeface="Segoe UI" pitchFamily="34" charset="0"/>
                    <a:cs typeface="Segoe UI" pitchFamily="34" charset="0"/>
                  </a:rPr>
                  <a:t>4. Engage with HR. </a:t>
                </a:r>
                <a:endParaRPr lang="en-US" sz="2856" dirty="0">
                  <a:solidFill>
                    <a:prstClr val="white"/>
                  </a:solidFill>
                  <a:latin typeface="+mj-lt"/>
                  <a:ea typeface="Segoe UI" pitchFamily="34" charset="0"/>
                  <a:cs typeface="Segoe UI" pitchFamily="34" charset="0"/>
                </a:endParaRPr>
              </a:p>
            </p:txBody>
          </p:sp>
        </p:grpSp>
      </p:grpSp>
      <p:grpSp>
        <p:nvGrpSpPr>
          <p:cNvPr id="37" name="Group 36"/>
          <p:cNvGrpSpPr/>
          <p:nvPr/>
        </p:nvGrpSpPr>
        <p:grpSpPr>
          <a:xfrm>
            <a:off x="7600284" y="233984"/>
            <a:ext cx="2458391" cy="3209764"/>
            <a:chOff x="4666969" y="3122941"/>
            <a:chExt cx="1589052" cy="1836631"/>
          </a:xfrm>
        </p:grpSpPr>
        <p:sp>
          <p:nvSpPr>
            <p:cNvPr id="38" name="Rectangle 37"/>
            <p:cNvSpPr/>
            <p:nvPr/>
          </p:nvSpPr>
          <p:spPr>
            <a:xfrm>
              <a:off x="4666969" y="3122941"/>
              <a:ext cx="1589052" cy="1296659"/>
            </a:xfrm>
            <a:prstGeom prst="rect">
              <a:avLst/>
            </a:prstGeom>
            <a:solidFill>
              <a:srgbClr val="0072C6"/>
            </a:solid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smtClean="0">
                  <a:solidFill>
                    <a:prstClr val="white"/>
                  </a:solidFill>
                  <a:latin typeface="+mj-lt"/>
                  <a:ea typeface="Segoe UI" pitchFamily="34" charset="0"/>
                  <a:cs typeface="Segoe UI" pitchFamily="34" charset="0"/>
                </a:rPr>
                <a:t>3. Understand existing teams and roles</a:t>
              </a:r>
              <a:endParaRPr lang="en-US" sz="2856" dirty="0">
                <a:solidFill>
                  <a:prstClr val="white"/>
                </a:solidFill>
                <a:latin typeface="+mj-lt"/>
                <a:ea typeface="Segoe UI" pitchFamily="34" charset="0"/>
                <a:cs typeface="Segoe UI" pitchFamily="34" charset="0"/>
              </a:endParaRPr>
            </a:p>
          </p:txBody>
        </p:sp>
        <p:grpSp>
          <p:nvGrpSpPr>
            <p:cNvPr id="39" name="Group 38"/>
            <p:cNvGrpSpPr/>
            <p:nvPr/>
          </p:nvGrpSpPr>
          <p:grpSpPr>
            <a:xfrm>
              <a:off x="5181600" y="4419600"/>
              <a:ext cx="533400" cy="539972"/>
              <a:chOff x="990600" y="1908810"/>
              <a:chExt cx="533400" cy="539972"/>
            </a:xfrm>
          </p:grpSpPr>
          <p:cxnSp>
            <p:nvCxnSpPr>
              <p:cNvPr id="40" name="Straight Connector 39"/>
              <p:cNvCxnSpPr/>
              <p:nvPr/>
            </p:nvCxnSpPr>
            <p:spPr>
              <a:xfrm>
                <a:off x="1257300"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41" name="Oval 40"/>
              <p:cNvSpPr/>
              <p:nvPr/>
            </p:nvSpPr>
            <p:spPr>
              <a:xfrm>
                <a:off x="990600" y="2362200"/>
                <a:ext cx="533400" cy="86582"/>
              </a:xfrm>
              <a:prstGeom prst="ellips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mj-lt"/>
                </a:endParaRPr>
              </a:p>
            </p:txBody>
          </p:sp>
        </p:grpSp>
      </p:grpSp>
      <p:sp>
        <p:nvSpPr>
          <p:cNvPr id="42" name="Rectangle 41"/>
          <p:cNvSpPr/>
          <p:nvPr/>
        </p:nvSpPr>
        <p:spPr>
          <a:xfrm>
            <a:off x="2251797" y="2575057"/>
            <a:ext cx="6134789" cy="4208345"/>
          </a:xfrm>
          <a:prstGeom prst="rect">
            <a:avLst/>
          </a:prstGeom>
          <a:solidFill>
            <a:srgbClr val="0E2B59"/>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1005840" rIns="457200" bIns="457200" rtlCol="0" anchor="ctr"/>
          <a:lstStyle/>
          <a:p>
            <a:pPr algn="ctr" defTabSz="466298"/>
            <a:r>
              <a:rPr lang="en-US" sz="4896" dirty="0">
                <a:solidFill>
                  <a:prstClr val="white"/>
                </a:solidFill>
                <a:latin typeface="Segoe UI Light" panose="020B0502040204020203" pitchFamily="34" charset="0"/>
                <a:cs typeface="Segoe UI Light" panose="020B0502040204020203" pitchFamily="34" charset="0"/>
              </a:rPr>
              <a:t>Because if job descriptions need to be changed, you’d better have some support</a:t>
            </a:r>
          </a:p>
          <a:p>
            <a:pPr algn="ctr" defTabSz="466298"/>
            <a:endParaRPr lang="en-US" sz="4896" dirty="0">
              <a:solidFill>
                <a:prstClr val="white"/>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8136477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solidFill>
                  <a:srgbClr val="5B9BD5"/>
                </a:solidFill>
              </a:rPr>
              <a:pPr/>
              <a:t>14</a:t>
            </a:fld>
            <a:endParaRPr lang="en-US" dirty="0">
              <a:solidFill>
                <a:srgbClr val="5B9BD5"/>
              </a:solidFill>
            </a:endParaRPr>
          </a:p>
        </p:txBody>
      </p:sp>
      <p:pic>
        <p:nvPicPr>
          <p:cNvPr id="8" name="Content Placeholder 7"/>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0" y="0"/>
            <a:ext cx="6994525" cy="6994525"/>
          </a:xfrm>
        </p:spPr>
      </p:pic>
      <p:sp>
        <p:nvSpPr>
          <p:cNvPr id="2" name="Title 1"/>
          <p:cNvSpPr>
            <a:spLocks noGrp="1"/>
          </p:cNvSpPr>
          <p:nvPr>
            <p:ph type="title" idx="4294967295"/>
          </p:nvPr>
        </p:nvSpPr>
        <p:spPr>
          <a:xfrm>
            <a:off x="8628063" y="2894013"/>
            <a:ext cx="3808412" cy="700087"/>
          </a:xfrm>
        </p:spPr>
        <p:txBody>
          <a:bodyPr>
            <a:noAutofit/>
          </a:bodyPr>
          <a:lstStyle/>
          <a:p>
            <a:r>
              <a:rPr lang="en-US" sz="5507" dirty="0">
                <a:solidFill>
                  <a:schemeClr val="accent1">
                    <a:lumMod val="50000"/>
                  </a:schemeClr>
                </a:solidFill>
                <a:latin typeface="Segoe UI Light" panose="020B0502040204020203" pitchFamily="34" charset="0"/>
                <a:cs typeface="Segoe UI Light" panose="020B0502040204020203" pitchFamily="34" charset="0"/>
              </a:rPr>
              <a:t>Put together the right team – small, inclusive, empowered</a:t>
            </a:r>
          </a:p>
        </p:txBody>
      </p:sp>
      <p:sp>
        <p:nvSpPr>
          <p:cNvPr id="3" name="Rectangle 2"/>
          <p:cNvSpPr/>
          <p:nvPr/>
        </p:nvSpPr>
        <p:spPr>
          <a:xfrm>
            <a:off x="6995407" y="-1"/>
            <a:ext cx="5440186" cy="69945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6298"/>
            <a:r>
              <a:rPr lang="en-US" sz="5507" spc="-61" dirty="0">
                <a:solidFill>
                  <a:srgbClr val="5B9BD5">
                    <a:lumMod val="50000"/>
                  </a:srgbClr>
                </a:solidFill>
                <a:latin typeface="Segoe UI Light" panose="020B0502040204020203" pitchFamily="34" charset="0"/>
                <a:ea typeface="+mj-ea"/>
                <a:cs typeface="Segoe UI Light" panose="020B0502040204020203" pitchFamily="34" charset="0"/>
              </a:rPr>
              <a:t>Put together the right team – </a:t>
            </a:r>
            <a:endParaRPr lang="en-US" sz="5507" spc="-61" dirty="0" smtClean="0">
              <a:solidFill>
                <a:srgbClr val="5B9BD5">
                  <a:lumMod val="50000"/>
                </a:srgbClr>
              </a:solidFill>
              <a:latin typeface="Segoe UI Light" panose="020B0502040204020203" pitchFamily="34" charset="0"/>
              <a:ea typeface="+mj-ea"/>
              <a:cs typeface="Segoe UI Light" panose="020B0502040204020203" pitchFamily="34" charset="0"/>
            </a:endParaRPr>
          </a:p>
          <a:p>
            <a:pPr algn="ctr" defTabSz="466298"/>
            <a:r>
              <a:rPr lang="en-US" sz="5507" spc="-61" dirty="0" smtClean="0">
                <a:solidFill>
                  <a:srgbClr val="5B9BD5">
                    <a:lumMod val="50000"/>
                  </a:srgbClr>
                </a:solidFill>
                <a:latin typeface="Segoe UI Light" panose="020B0502040204020203" pitchFamily="34" charset="0"/>
                <a:ea typeface="+mj-ea"/>
                <a:cs typeface="Segoe UI Light" panose="020B0502040204020203" pitchFamily="34" charset="0"/>
              </a:rPr>
              <a:t>small</a:t>
            </a:r>
            <a:r>
              <a:rPr lang="en-US" sz="5507" spc="-61" dirty="0">
                <a:solidFill>
                  <a:srgbClr val="5B9BD5">
                    <a:lumMod val="50000"/>
                  </a:srgbClr>
                </a:solidFill>
                <a:latin typeface="Segoe UI Light" panose="020B0502040204020203" pitchFamily="34" charset="0"/>
                <a:ea typeface="+mj-ea"/>
                <a:cs typeface="Segoe UI Light" panose="020B0502040204020203" pitchFamily="34" charset="0"/>
              </a:rPr>
              <a:t>, inclusive, empowered</a:t>
            </a:r>
            <a:endParaRPr lang="en-US" sz="1836" dirty="0">
              <a:solidFill>
                <a:prstClr val="white"/>
              </a:solidFill>
            </a:endParaRPr>
          </a:p>
        </p:txBody>
      </p:sp>
    </p:spTree>
    <p:extLst>
      <p:ext uri="{BB962C8B-B14F-4D97-AF65-F5344CB8AC3E}">
        <p14:creationId xmlns:p14="http://schemas.microsoft.com/office/powerpoint/2010/main" val="1692246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5104" y="0"/>
            <a:ext cx="12471194" cy="7063383"/>
          </a:xfrm>
          <a:prstGeom prst="rect">
            <a:avLst/>
          </a:prstGeom>
        </p:spPr>
      </p:pic>
      <p:sp>
        <p:nvSpPr>
          <p:cNvPr id="7" name="Oval Callout 6"/>
          <p:cNvSpPr/>
          <p:nvPr/>
        </p:nvSpPr>
        <p:spPr bwMode="auto">
          <a:xfrm>
            <a:off x="2652116" y="683236"/>
            <a:ext cx="7498383" cy="5004583"/>
          </a:xfrm>
          <a:prstGeom prst="wedgeEllipseCallout">
            <a:avLst/>
          </a:prstGeom>
          <a:solidFill>
            <a:srgbClr val="9E9A99">
              <a:alpha val="89804"/>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5760" tIns="46637" rIns="365760" bIns="46637" numCol="1" rtlCol="0" anchor="ctr" anchorCtr="0" compatLnSpc="1">
            <a:prstTxWarp prst="textNoShape">
              <a:avLst/>
            </a:prstTxWarp>
          </a:bodyPr>
          <a:lstStyle/>
          <a:p>
            <a:pPr algn="ctr" defTabSz="932472" fontAlgn="base">
              <a:spcBef>
                <a:spcPct val="0"/>
              </a:spcBef>
              <a:spcAft>
                <a:spcPct val="0"/>
              </a:spcAft>
            </a:pPr>
            <a:r>
              <a:rPr lang="en-US" sz="5400" dirty="0" smtClean="0">
                <a:solidFill>
                  <a:schemeClr val="tx1">
                    <a:lumMod val="50000"/>
                  </a:schemeClr>
                </a:solidFill>
                <a:latin typeface="+mj-lt"/>
              </a:rPr>
              <a:t>“If you can’t feed a team with two pizzas, it’s too large.”</a:t>
            </a:r>
          </a:p>
          <a:p>
            <a:pPr algn="ctr" defTabSz="932472" fontAlgn="base">
              <a:spcBef>
                <a:spcPct val="0"/>
              </a:spcBef>
              <a:spcAft>
                <a:spcPct val="0"/>
              </a:spcAft>
            </a:pPr>
            <a:endParaRPr lang="en-US" sz="2000" dirty="0">
              <a:solidFill>
                <a:schemeClr val="tx1">
                  <a:lumMod val="50000"/>
                </a:schemeClr>
              </a:solidFill>
              <a:latin typeface="+mj-lt"/>
            </a:endParaRPr>
          </a:p>
          <a:p>
            <a:pPr algn="ctr" defTabSz="932472" fontAlgn="base">
              <a:spcBef>
                <a:spcPct val="0"/>
              </a:spcBef>
              <a:spcAft>
                <a:spcPct val="0"/>
              </a:spcAft>
            </a:pPr>
            <a:r>
              <a:rPr lang="en-US" sz="2000" b="1" i="1" dirty="0" smtClean="0">
                <a:solidFill>
                  <a:schemeClr val="tx1">
                    <a:lumMod val="50000"/>
                  </a:schemeClr>
                </a:solidFill>
                <a:latin typeface="+mj-lt"/>
              </a:rPr>
              <a:t>Jeff Bezos, Founder of Amazon</a:t>
            </a:r>
            <a:endParaRPr lang="en-US" sz="2000" b="1" i="1" dirty="0">
              <a:solidFill>
                <a:schemeClr val="tx1">
                  <a:lumMod val="50000"/>
                </a:schemeClr>
              </a:solidFill>
              <a:latin typeface="+mj-lt"/>
            </a:endParaRPr>
          </a:p>
        </p:txBody>
      </p:sp>
    </p:spTree>
    <p:extLst>
      <p:ext uri="{BB962C8B-B14F-4D97-AF65-F5344CB8AC3E}">
        <p14:creationId xmlns:p14="http://schemas.microsoft.com/office/powerpoint/2010/main" val="268241364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tretch>
            <a:fillRect/>
          </a:stretch>
        </p:blipFill>
        <p:spPr bwMode="auto">
          <a:xfrm>
            <a:off x="0" y="0"/>
            <a:ext cx="12436475" cy="89723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6141" y="5600359"/>
            <a:ext cx="8503827" cy="1238635"/>
          </a:xfrm>
          <a:prstGeom prst="rect">
            <a:avLst/>
          </a:prstGeom>
          <a:solidFill>
            <a:srgbClr val="9C9CA4">
              <a:alpha val="80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32597"/>
            <a:r>
              <a:rPr lang="en-US" sz="4800" dirty="0">
                <a:solidFill>
                  <a:schemeClr val="bg1"/>
                </a:solidFill>
                <a:latin typeface="Segoe UI Light" panose="020B0502040204020203" pitchFamily="34" charset="0"/>
                <a:cs typeface="Segoe UI Light" panose="020B0502040204020203" pitchFamily="34" charset="0"/>
              </a:rPr>
              <a:t>Have the right conversations</a:t>
            </a:r>
          </a:p>
        </p:txBody>
      </p:sp>
      <p:pic>
        <p:nvPicPr>
          <p:cNvPr id="2" name="Picture 1"/>
          <p:cNvPicPr>
            <a:picLocks noChangeAspect="1"/>
          </p:cNvPicPr>
          <p:nvPr/>
        </p:nvPicPr>
        <p:blipFill>
          <a:blip r:embed="rId4"/>
          <a:stretch>
            <a:fillRect/>
          </a:stretch>
        </p:blipFill>
        <p:spPr>
          <a:xfrm>
            <a:off x="10698748" y="6648493"/>
            <a:ext cx="1571636" cy="381003"/>
          </a:xfrm>
          <a:prstGeom prst="rect">
            <a:avLst/>
          </a:prstGeom>
        </p:spPr>
      </p:pic>
    </p:spTree>
    <p:extLst>
      <p:ext uri="{BB962C8B-B14F-4D97-AF65-F5344CB8AC3E}">
        <p14:creationId xmlns:p14="http://schemas.microsoft.com/office/powerpoint/2010/main" val="69398428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3993" y="479775"/>
            <a:ext cx="5120436" cy="3837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2" name="Table 11"/>
          <p:cNvGraphicFramePr>
            <a:graphicFrameLocks noGrp="1"/>
          </p:cNvGraphicFramePr>
          <p:nvPr>
            <p:extLst>
              <p:ext uri="{D42A27DB-BD31-4B8C-83A1-F6EECF244321}">
                <p14:modId xmlns:p14="http://schemas.microsoft.com/office/powerpoint/2010/main" val="1491129048"/>
              </p:ext>
            </p:extLst>
          </p:nvPr>
        </p:nvGraphicFramePr>
        <p:xfrm>
          <a:off x="6967103" y="4629339"/>
          <a:ext cx="4737326" cy="741680"/>
        </p:xfrm>
        <a:graphic>
          <a:graphicData uri="http://schemas.openxmlformats.org/drawingml/2006/table">
            <a:tbl>
              <a:tblPr firstRow="1" bandRow="1">
                <a:tableStyleId>{F5AB1C69-6EDB-4FF4-983F-18BD219EF322}</a:tableStyleId>
              </a:tblPr>
              <a:tblGrid>
                <a:gridCol w="2490108"/>
                <a:gridCol w="1123609"/>
                <a:gridCol w="1123609"/>
              </a:tblGrid>
              <a:tr h="370840">
                <a:tc>
                  <a:txBody>
                    <a:bodyPr/>
                    <a:lstStyle/>
                    <a:p>
                      <a:r>
                        <a:rPr lang="en-US" dirty="0" smtClean="0">
                          <a:solidFill>
                            <a:srgbClr val="292325"/>
                          </a:solidFill>
                          <a:latin typeface="+mj-lt"/>
                        </a:rPr>
                        <a:t>Governance Question</a:t>
                      </a:r>
                      <a:endParaRPr lang="en-US" dirty="0">
                        <a:solidFill>
                          <a:srgbClr val="292325"/>
                        </a:solidFill>
                        <a:latin typeface="+mj-lt"/>
                      </a:endParaRPr>
                    </a:p>
                  </a:txBody>
                  <a:tcPr/>
                </a:tc>
                <a:tc>
                  <a:txBody>
                    <a:bodyPr/>
                    <a:lstStyle/>
                    <a:p>
                      <a:r>
                        <a:rPr lang="en-US" dirty="0" smtClean="0">
                          <a:solidFill>
                            <a:srgbClr val="292325"/>
                          </a:solidFill>
                          <a:latin typeface="+mj-lt"/>
                        </a:rPr>
                        <a:t>Decision</a:t>
                      </a:r>
                      <a:endParaRPr lang="en-US" dirty="0">
                        <a:solidFill>
                          <a:srgbClr val="292325"/>
                        </a:solidFill>
                        <a:latin typeface="+mj-lt"/>
                      </a:endParaRPr>
                    </a:p>
                  </a:txBody>
                  <a:tcPr/>
                </a:tc>
                <a:tc>
                  <a:txBody>
                    <a:bodyPr/>
                    <a:lstStyle/>
                    <a:p>
                      <a:r>
                        <a:rPr lang="en-US" dirty="0" smtClean="0">
                          <a:solidFill>
                            <a:srgbClr val="292325"/>
                          </a:solidFill>
                          <a:latin typeface="+mj-lt"/>
                        </a:rPr>
                        <a:t>Reflected</a:t>
                      </a:r>
                      <a:endParaRPr lang="en-US" dirty="0">
                        <a:solidFill>
                          <a:srgbClr val="292325"/>
                        </a:solidFill>
                        <a:latin typeface="+mj-lt"/>
                      </a:endParaRPr>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13" name="TextBox 12"/>
          <p:cNvSpPr txBox="1"/>
          <p:nvPr/>
        </p:nvSpPr>
        <p:spPr>
          <a:xfrm>
            <a:off x="6714985" y="5463812"/>
            <a:ext cx="5377597" cy="707886"/>
          </a:xfrm>
          <a:prstGeom prst="rect">
            <a:avLst/>
          </a:prstGeom>
          <a:noFill/>
        </p:spPr>
        <p:txBody>
          <a:bodyPr wrap="square" rtlCol="0">
            <a:spAutoFit/>
          </a:bodyPr>
          <a:lstStyle/>
          <a:p>
            <a:pPr defTabSz="466298"/>
            <a:r>
              <a:rPr lang="en-US" sz="2000" dirty="0">
                <a:latin typeface="Segoe UI Light" panose="020B0502040204020203" pitchFamily="34" charset="0"/>
                <a:cs typeface="Segoe UI Light" panose="020B0502040204020203" pitchFamily="34" charset="0"/>
              </a:rPr>
              <a:t>Suggestion: Add a third column for </a:t>
            </a:r>
            <a:r>
              <a:rPr lang="en-US" sz="2000" dirty="0" smtClean="0">
                <a:latin typeface="Segoe UI Light" panose="020B0502040204020203" pitchFamily="34" charset="0"/>
                <a:cs typeface="Segoe UI Light" panose="020B0502040204020203" pitchFamily="34" charset="0"/>
              </a:rPr>
              <a:t>traceability and store the whole thing in a SharePoint list</a:t>
            </a:r>
            <a:endParaRPr lang="en-US" sz="2000" dirty="0">
              <a:latin typeface="Segoe UI Light" panose="020B0502040204020203" pitchFamily="34" charset="0"/>
              <a:cs typeface="Segoe UI Light" panose="020B0502040204020203" pitchFamily="34" charset="0"/>
            </a:endParaRPr>
          </a:p>
        </p:txBody>
      </p:sp>
      <p:sp>
        <p:nvSpPr>
          <p:cNvPr id="10" name="TextBox 9"/>
          <p:cNvSpPr txBox="1"/>
          <p:nvPr/>
        </p:nvSpPr>
        <p:spPr>
          <a:xfrm>
            <a:off x="683741" y="662653"/>
            <a:ext cx="5669218" cy="5660011"/>
          </a:xfrm>
          <a:prstGeom prst="rect">
            <a:avLst/>
          </a:prstGeom>
          <a:noFill/>
        </p:spPr>
        <p:txBody>
          <a:bodyPr wrap="square" lIns="182880" tIns="146304" rIns="182880" bIns="146304" rtlCol="0">
            <a:spAutoFit/>
          </a:bodyPr>
          <a:lstStyle/>
          <a:p>
            <a:r>
              <a:rPr lang="en-US" sz="1400" dirty="0"/>
              <a:t>What types of overall corporate policies for information management, business, or technology management apply to the solution? Are there existing legal, IT and information management policies that SharePoint solutions must follow?</a:t>
            </a:r>
          </a:p>
          <a:p>
            <a:pPr marL="457200" indent="-223838" fontAlgn="t">
              <a:buFont typeface="Arial" panose="020B0604020202020204" pitchFamily="34" charset="0"/>
              <a:buChar char="•"/>
            </a:pPr>
            <a:r>
              <a:rPr lang="en-US" sz="1400" dirty="0"/>
              <a:t>Use of IT Resources</a:t>
            </a:r>
          </a:p>
          <a:p>
            <a:pPr marL="457200" indent="-223838" fontAlgn="t">
              <a:buFont typeface="Arial" panose="020B0604020202020204" pitchFamily="34" charset="0"/>
              <a:buChar char="•"/>
            </a:pPr>
            <a:r>
              <a:rPr lang="en-US" sz="1400" dirty="0"/>
              <a:t>Electronic Communications</a:t>
            </a:r>
          </a:p>
          <a:p>
            <a:pPr marL="457200" indent="-223838" fontAlgn="t">
              <a:buFont typeface="Arial" panose="020B0604020202020204" pitchFamily="34" charset="0"/>
              <a:buChar char="•"/>
            </a:pPr>
            <a:r>
              <a:rPr lang="en-US" sz="1400" dirty="0"/>
              <a:t>Social Media Policy</a:t>
            </a:r>
          </a:p>
          <a:p>
            <a:pPr marL="457200" indent="-223838" fontAlgn="t">
              <a:buFont typeface="Arial" panose="020B0604020202020204" pitchFamily="34" charset="0"/>
              <a:buChar char="•"/>
            </a:pPr>
            <a:r>
              <a:rPr lang="en-US" sz="1400" dirty="0"/>
              <a:t>Protection of Personally Identifiable Information</a:t>
            </a:r>
          </a:p>
          <a:p>
            <a:pPr marL="457200" indent="-223838" fontAlgn="t">
              <a:buFont typeface="Arial" panose="020B0604020202020204" pitchFamily="34" charset="0"/>
              <a:buChar char="•"/>
            </a:pPr>
            <a:r>
              <a:rPr lang="en-US" sz="1400" dirty="0"/>
              <a:t>Records Management</a:t>
            </a:r>
          </a:p>
          <a:p>
            <a:endParaRPr lang="en-US" sz="1400" dirty="0" smtClean="0"/>
          </a:p>
          <a:p>
            <a:r>
              <a:rPr lang="en-US" sz="1400" dirty="0" smtClean="0"/>
              <a:t>How </a:t>
            </a:r>
            <a:r>
              <a:rPr lang="en-US" sz="1400" dirty="0"/>
              <a:t>are these policies enforced in other systems? (Look for opportunities to leverage existing processes and have the conversation about how governance within SharePoint can be aligned with governance in other systems</a:t>
            </a:r>
            <a:r>
              <a:rPr lang="en-US" sz="1400" dirty="0" smtClean="0"/>
              <a:t>.)</a:t>
            </a:r>
          </a:p>
          <a:p>
            <a:endParaRPr lang="en-US" sz="1400" dirty="0"/>
          </a:p>
          <a:p>
            <a:pPr defTabSz="914400">
              <a:defRPr/>
            </a:pPr>
            <a:r>
              <a:rPr lang="en-US" sz="1400" dirty="0"/>
              <a:t>Is there an expectation around how often content or entire sites need to be reviewed to ensure that information is kept up-to-date and is reliable?</a:t>
            </a:r>
          </a:p>
          <a:p>
            <a:pPr marL="457200" indent="-223838" fontAlgn="t">
              <a:buFont typeface="Arial" panose="020B0604020202020204" pitchFamily="34" charset="0"/>
              <a:buChar char="•"/>
              <a:defRPr/>
            </a:pPr>
            <a:r>
              <a:rPr lang="en-US" sz="1400" dirty="0"/>
              <a:t>For example, is it required that all sites be “re-certified” on an annual basis?</a:t>
            </a:r>
          </a:p>
          <a:p>
            <a:pPr marL="457200" indent="-223838" fontAlgn="t">
              <a:buFont typeface="Arial" panose="020B0604020202020204" pitchFamily="34" charset="0"/>
              <a:buChar char="•"/>
              <a:defRPr/>
            </a:pPr>
            <a:r>
              <a:rPr lang="en-US" sz="1400" dirty="0"/>
              <a:t>For example, is it required that individual documents be reviewed on an annual or more frequent basis?</a:t>
            </a:r>
          </a:p>
          <a:p>
            <a:pPr marL="457200" indent="-223838" fontAlgn="t">
              <a:buFont typeface="Arial" panose="020B0604020202020204" pitchFamily="34" charset="0"/>
              <a:buChar char="•"/>
              <a:defRPr/>
            </a:pPr>
            <a:r>
              <a:rPr lang="en-US" sz="1400" dirty="0"/>
              <a:t>Do the same review requirements apply to all types of sites? </a:t>
            </a:r>
          </a:p>
          <a:p>
            <a:endParaRPr lang="en-US" sz="1400" dirty="0"/>
          </a:p>
          <a:p>
            <a:pPr>
              <a:lnSpc>
                <a:spcPct val="90000"/>
              </a:lnSpc>
              <a:spcAft>
                <a:spcPts val="600"/>
              </a:spcAft>
            </a:pPr>
            <a:endParaRPr lang="en-US" sz="1400" dirty="0" err="1" smtClean="0">
              <a:gradFill>
                <a:gsLst>
                  <a:gs pos="2917">
                    <a:schemeClr val="tx1"/>
                  </a:gs>
                  <a:gs pos="30000">
                    <a:schemeClr val="tx1"/>
                  </a:gs>
                </a:gsLst>
                <a:lin ang="5400000" scaled="0"/>
              </a:gradFill>
            </a:endParaRPr>
          </a:p>
        </p:txBody>
      </p:sp>
      <p:sp>
        <p:nvSpPr>
          <p:cNvPr id="11" name="Rectangle 10"/>
          <p:cNvSpPr/>
          <p:nvPr/>
        </p:nvSpPr>
        <p:spPr bwMode="auto">
          <a:xfrm>
            <a:off x="834457" y="986963"/>
            <a:ext cx="2377414" cy="2194536"/>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More than 100!</a:t>
            </a:r>
            <a:endParaRPr lang="en-US" sz="2000" dirty="0">
              <a:gradFill>
                <a:gsLst>
                  <a:gs pos="0">
                    <a:srgbClr val="FFFFFF"/>
                  </a:gs>
                  <a:gs pos="100000">
                    <a:srgbClr val="FFFFFF"/>
                  </a:gs>
                </a:gsLst>
                <a:lin ang="5400000" scaled="0"/>
              </a:gradFill>
            </a:endParaRPr>
          </a:p>
        </p:txBody>
      </p:sp>
      <p:sp>
        <p:nvSpPr>
          <p:cNvPr id="19" name="Rectangle 18"/>
          <p:cNvSpPr/>
          <p:nvPr/>
        </p:nvSpPr>
        <p:spPr bwMode="auto">
          <a:xfrm>
            <a:off x="3362978" y="986963"/>
            <a:ext cx="2377414" cy="2194536"/>
          </a:xfrm>
          <a:prstGeom prst="rect">
            <a:avLst/>
          </a:prstGeom>
          <a:solidFill>
            <a:schemeClr val="tx2">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Updated Regularly</a:t>
            </a:r>
            <a:endParaRPr lang="en-US" sz="2000" dirty="0">
              <a:gradFill>
                <a:gsLst>
                  <a:gs pos="0">
                    <a:srgbClr val="FFFFFF"/>
                  </a:gs>
                  <a:gs pos="100000">
                    <a:srgbClr val="FFFFFF"/>
                  </a:gs>
                </a:gsLst>
                <a:lin ang="5400000" scaled="0"/>
              </a:gradFill>
            </a:endParaRPr>
          </a:p>
        </p:txBody>
      </p:sp>
      <p:sp>
        <p:nvSpPr>
          <p:cNvPr id="20" name="Rectangle 19"/>
          <p:cNvSpPr/>
          <p:nvPr/>
        </p:nvSpPr>
        <p:spPr bwMode="auto">
          <a:xfrm>
            <a:off x="879251" y="3311343"/>
            <a:ext cx="2377414" cy="2194536"/>
          </a:xfrm>
          <a:prstGeom prst="rect">
            <a:avLst/>
          </a:prstGeom>
          <a:solidFill>
            <a:schemeClr val="tx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SharePoint-</a:t>
            </a:r>
            <a:r>
              <a:rPr lang="en-US" sz="2000" dirty="0" err="1" smtClean="0">
                <a:gradFill>
                  <a:gsLst>
                    <a:gs pos="0">
                      <a:srgbClr val="FFFFFF"/>
                    </a:gs>
                    <a:gs pos="100000">
                      <a:srgbClr val="FFFFFF"/>
                    </a:gs>
                  </a:gsLst>
                  <a:lin ang="5400000" scaled="0"/>
                </a:gradFill>
              </a:rPr>
              <a:t>ish</a:t>
            </a:r>
            <a:r>
              <a:rPr lang="en-US" sz="2000" dirty="0" smtClean="0">
                <a:gradFill>
                  <a:gsLst>
                    <a:gs pos="0">
                      <a:srgbClr val="FFFFFF"/>
                    </a:gs>
                    <a:gs pos="100000">
                      <a:srgbClr val="FFFFFF"/>
                    </a:gs>
                  </a:gsLst>
                  <a:lin ang="5400000" scaled="0"/>
                </a:gradFill>
              </a:rPr>
              <a:t>, but not exclusively</a:t>
            </a:r>
            <a:endParaRPr lang="en-US" sz="2000" dirty="0">
              <a:gradFill>
                <a:gsLst>
                  <a:gs pos="0">
                    <a:srgbClr val="FFFFFF"/>
                  </a:gs>
                  <a:gs pos="100000">
                    <a:srgbClr val="FFFFFF"/>
                  </a:gs>
                </a:gsLst>
                <a:lin ang="5400000" scaled="0"/>
              </a:gradFill>
            </a:endParaRPr>
          </a:p>
        </p:txBody>
      </p:sp>
      <p:sp>
        <p:nvSpPr>
          <p:cNvPr id="21" name="Rectangle 20"/>
          <p:cNvSpPr/>
          <p:nvPr/>
        </p:nvSpPr>
        <p:spPr bwMode="auto">
          <a:xfrm>
            <a:off x="3383628" y="3311343"/>
            <a:ext cx="2377414" cy="2194536"/>
          </a:xfrm>
          <a:prstGeom prst="rect">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On </a:t>
            </a:r>
            <a:r>
              <a:rPr lang="en-US" sz="2000" dirty="0" err="1" smtClean="0">
                <a:gradFill>
                  <a:gsLst>
                    <a:gs pos="0">
                      <a:srgbClr val="FFFFFF"/>
                    </a:gs>
                    <a:gs pos="100000">
                      <a:srgbClr val="FFFFFF"/>
                    </a:gs>
                  </a:gsLst>
                  <a:lin ang="5400000" scaled="0"/>
                </a:gradFill>
              </a:rPr>
              <a:t>prem</a:t>
            </a:r>
            <a:r>
              <a:rPr lang="en-US" sz="2000" dirty="0" smtClean="0">
                <a:gradFill>
                  <a:gsLst>
                    <a:gs pos="0">
                      <a:srgbClr val="FFFFFF"/>
                    </a:gs>
                    <a:gs pos="100000">
                      <a:srgbClr val="FFFFFF"/>
                    </a:gs>
                  </a:gsLst>
                  <a:lin ang="5400000" scaled="0"/>
                </a:gradFill>
              </a:rPr>
              <a:t> and </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cloudy</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450629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9"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9714" y="797025"/>
            <a:ext cx="5754899" cy="6186309"/>
          </a:xfrm>
          <a:prstGeom prst="rect">
            <a:avLst/>
          </a:prstGeom>
        </p:spPr>
        <p:txBody>
          <a:bodyPr wrap="square">
            <a:spAutoFit/>
          </a:bodyPr>
          <a:lstStyle/>
          <a:p>
            <a:r>
              <a:rPr lang="en-US" dirty="0">
                <a:solidFill>
                  <a:prstClr val="white"/>
                </a:solidFill>
              </a:rPr>
              <a:t>Vision and Overview – Core Team</a:t>
            </a:r>
          </a:p>
          <a:p>
            <a:r>
              <a:rPr lang="en-US" dirty="0">
                <a:solidFill>
                  <a:prstClr val="white"/>
                </a:solidFill>
              </a:rPr>
              <a:t>Enterprise Decisions – Core Team</a:t>
            </a:r>
          </a:p>
          <a:p>
            <a:pPr marL="798513" lvl="1" indent="-342900">
              <a:buFont typeface="Arial" panose="020B0604020202020204" pitchFamily="34" charset="0"/>
              <a:buChar char="•"/>
            </a:pPr>
            <a:r>
              <a:rPr lang="en-US" dirty="0">
                <a:solidFill>
                  <a:prstClr val="white"/>
                </a:solidFill>
              </a:rPr>
              <a:t>Compliance</a:t>
            </a:r>
          </a:p>
          <a:p>
            <a:pPr marL="798513" lvl="1" indent="-342900">
              <a:buFont typeface="Arial" panose="020B0604020202020204" pitchFamily="34" charset="0"/>
              <a:buChar char="•"/>
            </a:pPr>
            <a:r>
              <a:rPr lang="en-US" dirty="0">
                <a:solidFill>
                  <a:prstClr val="white"/>
                </a:solidFill>
              </a:rPr>
              <a:t>Training</a:t>
            </a:r>
          </a:p>
          <a:p>
            <a:pPr marL="798513" lvl="1" indent="-342900">
              <a:buFont typeface="Arial" panose="020B0604020202020204" pitchFamily="34" charset="0"/>
              <a:buChar char="•"/>
            </a:pPr>
            <a:r>
              <a:rPr lang="en-US" dirty="0">
                <a:solidFill>
                  <a:prstClr val="white"/>
                </a:solidFill>
              </a:rPr>
              <a:t>Access</a:t>
            </a:r>
          </a:p>
          <a:p>
            <a:pPr marL="798513" lvl="1" indent="-342900">
              <a:buFont typeface="Arial" panose="020B0604020202020204" pitchFamily="34" charset="0"/>
              <a:buChar char="•"/>
            </a:pPr>
            <a:r>
              <a:rPr lang="en-US" dirty="0">
                <a:solidFill>
                  <a:prstClr val="white"/>
                </a:solidFill>
              </a:rPr>
              <a:t>Provisioning</a:t>
            </a:r>
          </a:p>
          <a:p>
            <a:r>
              <a:rPr lang="en-US" dirty="0">
                <a:solidFill>
                  <a:prstClr val="white"/>
                </a:solidFill>
              </a:rPr>
              <a:t>Enterprise Decisions – + Legal/Records Management</a:t>
            </a:r>
          </a:p>
          <a:p>
            <a:pPr marL="798513" indent="-342900">
              <a:buFont typeface="Arial" panose="020B0604020202020204" pitchFamily="34" charset="0"/>
              <a:buChar char="•"/>
            </a:pPr>
            <a:r>
              <a:rPr lang="en-US" dirty="0">
                <a:solidFill>
                  <a:prstClr val="white"/>
                </a:solidFill>
              </a:rPr>
              <a:t>Records Management</a:t>
            </a:r>
          </a:p>
          <a:p>
            <a:r>
              <a:rPr lang="en-US" dirty="0">
                <a:solidFill>
                  <a:prstClr val="white"/>
                </a:solidFill>
              </a:rPr>
              <a:t>Enterprise Decisions – + Communications + HR + Legal</a:t>
            </a:r>
          </a:p>
          <a:p>
            <a:pPr marL="809271" lvl="1" indent="-342900">
              <a:buFont typeface="Arial" panose="020B0604020202020204" pitchFamily="34" charset="0"/>
              <a:buChar char="•"/>
            </a:pPr>
            <a:r>
              <a:rPr lang="en-US" dirty="0">
                <a:solidFill>
                  <a:prstClr val="white"/>
                </a:solidFill>
              </a:rPr>
              <a:t>Personal Sites/Social Features</a:t>
            </a:r>
          </a:p>
          <a:p>
            <a:r>
              <a:rPr lang="en-US" dirty="0">
                <a:solidFill>
                  <a:prstClr val="white"/>
                </a:solidFill>
              </a:rPr>
              <a:t>Enterprise Decisions – + Communications</a:t>
            </a:r>
          </a:p>
          <a:p>
            <a:pPr marL="809271" lvl="1" indent="-342900">
              <a:buFont typeface="Arial" panose="020B0604020202020204" pitchFamily="34" charset="0"/>
              <a:buChar char="•"/>
            </a:pPr>
            <a:r>
              <a:rPr lang="en-US" dirty="0">
                <a:solidFill>
                  <a:prstClr val="white"/>
                </a:solidFill>
              </a:rPr>
              <a:t>Branding and Functionality</a:t>
            </a:r>
          </a:p>
          <a:p>
            <a:pPr marL="809271" lvl="1" indent="-342900">
              <a:buFont typeface="Arial" panose="020B0604020202020204" pitchFamily="34" charset="0"/>
              <a:buChar char="•"/>
            </a:pPr>
            <a:r>
              <a:rPr lang="en-US" dirty="0">
                <a:solidFill>
                  <a:prstClr val="white"/>
                </a:solidFill>
              </a:rPr>
              <a:t>Information Architecture (Branding, Page Layout)</a:t>
            </a:r>
          </a:p>
          <a:p>
            <a:r>
              <a:rPr lang="en-US" dirty="0">
                <a:solidFill>
                  <a:prstClr val="white"/>
                </a:solidFill>
              </a:rPr>
              <a:t>Enterprise Decisions – Core Team</a:t>
            </a:r>
          </a:p>
          <a:p>
            <a:pPr marL="809271" lvl="1" indent="-342900">
              <a:buFont typeface="Arial" panose="020B0604020202020204" pitchFamily="34" charset="0"/>
              <a:buChar char="•"/>
            </a:pPr>
            <a:r>
              <a:rPr lang="en-US" dirty="0">
                <a:solidFill>
                  <a:prstClr val="white"/>
                </a:solidFill>
              </a:rPr>
              <a:t>Information Architecture (Content Organization)</a:t>
            </a:r>
          </a:p>
          <a:p>
            <a:pPr marL="809271" lvl="1" indent="-342900">
              <a:buFont typeface="Arial" panose="020B0604020202020204" pitchFamily="34" charset="0"/>
              <a:buChar char="•"/>
            </a:pPr>
            <a:r>
              <a:rPr lang="en-US" dirty="0">
                <a:solidFill>
                  <a:prstClr val="white"/>
                </a:solidFill>
              </a:rPr>
              <a:t>Content Life-cycle Management</a:t>
            </a:r>
          </a:p>
          <a:p>
            <a:pPr marL="809271" lvl="1" indent="-342900">
              <a:buFont typeface="Arial" panose="020B0604020202020204" pitchFamily="34" charset="0"/>
              <a:buChar char="•"/>
            </a:pPr>
            <a:r>
              <a:rPr lang="en-US" dirty="0">
                <a:solidFill>
                  <a:prstClr val="white"/>
                </a:solidFill>
              </a:rPr>
              <a:t>Operational Decisions</a:t>
            </a:r>
          </a:p>
          <a:p>
            <a:r>
              <a:rPr lang="en-US" dirty="0">
                <a:solidFill>
                  <a:prstClr val="white"/>
                </a:solidFill>
              </a:rPr>
              <a:t>Roles and Responsibilities – Core Team</a:t>
            </a:r>
          </a:p>
          <a:p>
            <a:r>
              <a:rPr lang="en-US" dirty="0">
                <a:solidFill>
                  <a:prstClr val="white"/>
                </a:solidFill>
              </a:rPr>
              <a:t>Site/Solution-Specific Decisions – “Owners” of each solution</a:t>
            </a:r>
          </a:p>
        </p:txBody>
      </p:sp>
      <p:sp>
        <p:nvSpPr>
          <p:cNvPr id="12" name="Title 11"/>
          <p:cNvSpPr>
            <a:spLocks noGrp="1"/>
          </p:cNvSpPr>
          <p:nvPr>
            <p:ph type="title"/>
          </p:nvPr>
        </p:nvSpPr>
        <p:spPr/>
        <p:txBody>
          <a:bodyPr/>
          <a:lstStyle/>
          <a:p>
            <a:r>
              <a:rPr lang="en-US" dirty="0" smtClean="0"/>
              <a:t>Topic-focused Meetings – scheduled with appropriate attendees</a:t>
            </a:r>
            <a:endParaRPr lang="en-US" dirty="0"/>
          </a:p>
        </p:txBody>
      </p:sp>
      <p:sp>
        <p:nvSpPr>
          <p:cNvPr id="10" name="Text Placeholder 9"/>
          <p:cNvSpPr>
            <a:spLocks noGrp="1"/>
          </p:cNvSpPr>
          <p:nvPr>
            <p:ph type="body" sz="quarter" idx="10"/>
          </p:nvPr>
        </p:nvSpPr>
        <p:spPr>
          <a:xfrm>
            <a:off x="274639" y="1942799"/>
            <a:ext cx="5486399" cy="4979825"/>
          </a:xfrm>
        </p:spPr>
        <p:txBody>
          <a:bodyPr/>
          <a:lstStyle/>
          <a:p>
            <a:r>
              <a:rPr lang="en-US" sz="2400" dirty="0" smtClean="0"/>
              <a:t>Vision and Overview: Core Team</a:t>
            </a:r>
          </a:p>
          <a:p>
            <a:r>
              <a:rPr lang="en-US" sz="2400" dirty="0" smtClean="0"/>
              <a:t>Enterprise Decisions: Core Team</a:t>
            </a:r>
          </a:p>
          <a:p>
            <a:pPr lvl="1"/>
            <a:r>
              <a:rPr lang="en-US" sz="1600" dirty="0" smtClean="0"/>
              <a:t>Compliance</a:t>
            </a:r>
          </a:p>
          <a:p>
            <a:pPr lvl="1"/>
            <a:r>
              <a:rPr lang="en-US" sz="1600" dirty="0" smtClean="0"/>
              <a:t>Training</a:t>
            </a:r>
          </a:p>
          <a:p>
            <a:pPr lvl="1"/>
            <a:r>
              <a:rPr lang="en-US" sz="1600" dirty="0" smtClean="0"/>
              <a:t>Access – </a:t>
            </a:r>
            <a:r>
              <a:rPr lang="en-US" sz="1600" dirty="0" smtClean="0">
                <a:solidFill>
                  <a:srgbClr val="FF0000"/>
                </a:solidFill>
              </a:rPr>
              <a:t>this is SUPER important in O365 scenarios where you will allow external people to access. Talk about what is allowed and how you will monitor!!</a:t>
            </a:r>
            <a:endParaRPr lang="en-US" sz="1600" dirty="0" smtClean="0"/>
          </a:p>
          <a:p>
            <a:pPr lvl="1"/>
            <a:r>
              <a:rPr lang="en-US" sz="1600" dirty="0" smtClean="0"/>
              <a:t>Provisioning</a:t>
            </a:r>
          </a:p>
          <a:p>
            <a:r>
              <a:rPr lang="en-US" sz="2400" dirty="0" smtClean="0"/>
              <a:t>Enterprise Decisions: + Legal/Records Management</a:t>
            </a:r>
          </a:p>
          <a:p>
            <a:pPr lvl="1"/>
            <a:r>
              <a:rPr lang="en-US" sz="1600" dirty="0" smtClean="0"/>
              <a:t>Records Management</a:t>
            </a:r>
          </a:p>
          <a:p>
            <a:r>
              <a:rPr lang="en-US" sz="2400" dirty="0"/>
              <a:t>Enterprise Decisions: + Communications</a:t>
            </a:r>
          </a:p>
          <a:p>
            <a:pPr lvl="1"/>
            <a:r>
              <a:rPr lang="en-US" sz="1600" dirty="0"/>
              <a:t>Branding and Functionality</a:t>
            </a:r>
          </a:p>
          <a:p>
            <a:pPr lvl="1"/>
            <a:r>
              <a:rPr lang="en-US" sz="1600" dirty="0"/>
              <a:t>Information Architecture (Branding, Page Layout</a:t>
            </a:r>
            <a:r>
              <a:rPr lang="en-US" sz="1600" dirty="0" smtClean="0"/>
              <a:t>)</a:t>
            </a:r>
            <a:endParaRPr lang="en-US" sz="1600" dirty="0"/>
          </a:p>
        </p:txBody>
      </p:sp>
      <p:sp>
        <p:nvSpPr>
          <p:cNvPr id="14" name="Text Placeholder 13"/>
          <p:cNvSpPr>
            <a:spLocks noGrp="1"/>
          </p:cNvSpPr>
          <p:nvPr>
            <p:ph type="body" sz="quarter" idx="11"/>
          </p:nvPr>
        </p:nvSpPr>
        <p:spPr>
          <a:xfrm>
            <a:off x="6675439" y="1942799"/>
            <a:ext cx="5486399" cy="4813625"/>
          </a:xfrm>
        </p:spPr>
        <p:txBody>
          <a:bodyPr/>
          <a:lstStyle/>
          <a:p>
            <a:r>
              <a:rPr lang="en-US" sz="2400" dirty="0"/>
              <a:t>Enterprise Decisions: Core Team</a:t>
            </a:r>
          </a:p>
          <a:p>
            <a:pPr lvl="1"/>
            <a:r>
              <a:rPr lang="en-US" sz="1600" dirty="0"/>
              <a:t>Information Architecture (Content Organization)</a:t>
            </a:r>
          </a:p>
          <a:p>
            <a:pPr lvl="1"/>
            <a:r>
              <a:rPr lang="en-US" sz="1600" dirty="0"/>
              <a:t>Content Life-cycle Management</a:t>
            </a:r>
          </a:p>
          <a:p>
            <a:pPr lvl="1"/>
            <a:r>
              <a:rPr lang="en-US" sz="1600" dirty="0"/>
              <a:t>Operational Decisions</a:t>
            </a:r>
          </a:p>
          <a:p>
            <a:r>
              <a:rPr lang="en-US" sz="2400" dirty="0" smtClean="0"/>
              <a:t>Enterprise Decisions: + Communications + HR + Legal</a:t>
            </a:r>
          </a:p>
          <a:p>
            <a:pPr lvl="1"/>
            <a:r>
              <a:rPr lang="en-US" sz="1600" dirty="0" smtClean="0"/>
              <a:t>Individual User Content</a:t>
            </a:r>
          </a:p>
          <a:p>
            <a:r>
              <a:rPr lang="en-US" sz="2400" dirty="0"/>
              <a:t>Enterprise Decisions: + Communications + HR + Legal</a:t>
            </a:r>
          </a:p>
          <a:p>
            <a:pPr lvl="1"/>
            <a:r>
              <a:rPr lang="en-US" sz="1600" dirty="0" smtClean="0"/>
              <a:t>Enterprise Social</a:t>
            </a:r>
            <a:endParaRPr lang="en-US" sz="2400" dirty="0" smtClean="0"/>
          </a:p>
          <a:p>
            <a:r>
              <a:rPr lang="en-US" sz="2400" dirty="0" smtClean="0"/>
              <a:t>Roles and Responsibilities: Core Team</a:t>
            </a:r>
          </a:p>
          <a:p>
            <a:r>
              <a:rPr lang="en-US" sz="2400" dirty="0" smtClean="0"/>
              <a:t>Site/Solution-Specific </a:t>
            </a:r>
            <a:r>
              <a:rPr lang="en-US" sz="2400" dirty="0"/>
              <a:t>Decisions: “Owners” of each </a:t>
            </a:r>
            <a:r>
              <a:rPr lang="en-US" sz="2400" dirty="0" smtClean="0"/>
              <a:t>solution</a:t>
            </a:r>
            <a:endParaRPr lang="en-US" sz="2400" dirty="0"/>
          </a:p>
        </p:txBody>
      </p:sp>
    </p:spTree>
    <p:extLst>
      <p:ext uri="{BB962C8B-B14F-4D97-AF65-F5344CB8AC3E}">
        <p14:creationId xmlns:p14="http://schemas.microsoft.com/office/powerpoint/2010/main" val="6790321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 lessons learned about the “governance conversations”</a:t>
            </a:r>
            <a:endParaRPr lang="en-US" dirty="0"/>
          </a:p>
        </p:txBody>
      </p:sp>
      <p:sp>
        <p:nvSpPr>
          <p:cNvPr id="4" name="Rectangle 3"/>
          <p:cNvSpPr/>
          <p:nvPr/>
        </p:nvSpPr>
        <p:spPr>
          <a:xfrm>
            <a:off x="6116733" y="2284239"/>
            <a:ext cx="3131848" cy="406348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080" b="1" dirty="0">
                <a:solidFill>
                  <a:srgbClr val="292325"/>
                </a:solidFill>
                <a:latin typeface="Segoe UI Light" panose="020B0502040204020203" pitchFamily="34" charset="0"/>
                <a:cs typeface="Segoe UI Light" panose="020B0502040204020203" pitchFamily="34" charset="0"/>
              </a:rPr>
              <a:t>No more than 2-3 hours per conversation</a:t>
            </a:r>
          </a:p>
        </p:txBody>
      </p:sp>
      <p:sp>
        <p:nvSpPr>
          <p:cNvPr id="5" name="Rectangle 4"/>
          <p:cNvSpPr/>
          <p:nvPr/>
        </p:nvSpPr>
        <p:spPr>
          <a:xfrm>
            <a:off x="9335121" y="2284239"/>
            <a:ext cx="2755724" cy="406348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080" b="1" dirty="0">
                <a:solidFill>
                  <a:srgbClr val="292325"/>
                </a:solidFill>
                <a:latin typeface="Segoe UI Light" panose="020B0502040204020203" pitchFamily="34" charset="0"/>
                <a:cs typeface="Segoe UI Light" panose="020B0502040204020203" pitchFamily="34" charset="0"/>
              </a:rPr>
              <a:t>Not all in the same week, please</a:t>
            </a:r>
          </a:p>
        </p:txBody>
      </p:sp>
      <p:sp>
        <p:nvSpPr>
          <p:cNvPr id="6" name="Rectangle 5"/>
          <p:cNvSpPr/>
          <p:nvPr/>
        </p:nvSpPr>
        <p:spPr>
          <a:xfrm>
            <a:off x="3166573" y="2284239"/>
            <a:ext cx="2863620" cy="406348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080" b="1" dirty="0">
                <a:solidFill>
                  <a:srgbClr val="292325"/>
                </a:solidFill>
                <a:latin typeface="Segoe UI Light" panose="020B0502040204020203" pitchFamily="34" charset="0"/>
                <a:cs typeface="Segoe UI Light" panose="020B0502040204020203" pitchFamily="34" charset="0"/>
              </a:rPr>
              <a:t>Distribute the questions in advance</a:t>
            </a:r>
          </a:p>
        </p:txBody>
      </p:sp>
      <p:sp>
        <p:nvSpPr>
          <p:cNvPr id="7" name="Rectangle 6"/>
          <p:cNvSpPr/>
          <p:nvPr/>
        </p:nvSpPr>
        <p:spPr>
          <a:xfrm>
            <a:off x="324310" y="2284239"/>
            <a:ext cx="2755724" cy="406348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080" b="1" dirty="0">
                <a:solidFill>
                  <a:srgbClr val="292325"/>
                </a:solidFill>
                <a:latin typeface="Segoe UI Light" panose="020B0502040204020203" pitchFamily="34" charset="0"/>
                <a:cs typeface="Segoe UI Light" panose="020B0502040204020203" pitchFamily="34" charset="0"/>
              </a:rPr>
              <a:t>Get the right people in the room</a:t>
            </a:r>
          </a:p>
        </p:txBody>
      </p:sp>
    </p:spTree>
    <p:extLst>
      <p:ext uri="{BB962C8B-B14F-4D97-AF65-F5344CB8AC3E}">
        <p14:creationId xmlns:p14="http://schemas.microsoft.com/office/powerpoint/2010/main" val="156257313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7C8D44-3667-46F6-9772-CC52308E2A7F}" type="slidenum">
              <a:rPr lang="en-US" smtClean="0">
                <a:solidFill>
                  <a:srgbClr val="1F497D"/>
                </a:solidFill>
              </a:rPr>
              <a:pPr/>
              <a:t>2</a:t>
            </a:fld>
            <a:endParaRPr lang="en-US" dirty="0">
              <a:solidFill>
                <a:srgbClr val="1F497D"/>
              </a:solidFill>
            </a:endParaRPr>
          </a:p>
        </p:txBody>
      </p:sp>
      <p:sp>
        <p:nvSpPr>
          <p:cNvPr id="3" name="Title 2"/>
          <p:cNvSpPr>
            <a:spLocks noGrp="1"/>
          </p:cNvSpPr>
          <p:nvPr>
            <p:ph type="title" idx="4294967295"/>
          </p:nvPr>
        </p:nvSpPr>
        <p:spPr>
          <a:xfrm>
            <a:off x="300769" y="356351"/>
            <a:ext cx="11280711" cy="700088"/>
          </a:xfrm>
        </p:spPr>
        <p:txBody>
          <a:bodyPr/>
          <a:lstStyle/>
          <a:p>
            <a:r>
              <a:rPr lang="en-US" sz="5400" spc="-102" dirty="0" smtClean="0">
                <a:ln w="3175">
                  <a:noFill/>
                </a:ln>
                <a:gradFill>
                  <a:gsLst>
                    <a:gs pos="1250">
                      <a:schemeClr val="tx1"/>
                    </a:gs>
                    <a:gs pos="100000">
                      <a:schemeClr val="tx1"/>
                    </a:gs>
                  </a:gsLst>
                  <a:lin ang="5400000" scaled="0"/>
                </a:gradFill>
                <a:latin typeface="Segoe UI Light" panose="020B0502040204020203" pitchFamily="34" charset="0"/>
                <a:ea typeface="+mn-ea"/>
                <a:cs typeface="Segoe UI Light" panose="020B0502040204020203" pitchFamily="34" charset="0"/>
              </a:rPr>
              <a:t>Contact </a:t>
            </a:r>
            <a:r>
              <a:rPr lang="en-US" sz="5400" spc="-102" dirty="0">
                <a:ln w="3175">
                  <a:noFill/>
                </a:ln>
                <a:gradFill>
                  <a:gsLst>
                    <a:gs pos="1250">
                      <a:schemeClr val="tx1"/>
                    </a:gs>
                    <a:gs pos="100000">
                      <a:schemeClr val="tx1"/>
                    </a:gs>
                  </a:gsLst>
                  <a:lin ang="5400000" scaled="0"/>
                </a:gradFill>
                <a:latin typeface="Segoe UI Light" panose="020B0502040204020203" pitchFamily="34" charset="0"/>
                <a:ea typeface="+mn-ea"/>
                <a:cs typeface="Segoe UI Light" panose="020B0502040204020203" pitchFamily="34" charset="0"/>
              </a:rPr>
              <a:t>Me</a:t>
            </a:r>
          </a:p>
        </p:txBody>
      </p:sp>
      <p:grpSp>
        <p:nvGrpSpPr>
          <p:cNvPr id="14" name="Group 13"/>
          <p:cNvGrpSpPr/>
          <p:nvPr/>
        </p:nvGrpSpPr>
        <p:grpSpPr>
          <a:xfrm>
            <a:off x="731897" y="2572884"/>
            <a:ext cx="2471893" cy="543721"/>
            <a:chOff x="5737092" y="4642219"/>
            <a:chExt cx="1817734" cy="399831"/>
          </a:xfrm>
        </p:grpSpPr>
        <p:pic>
          <p:nvPicPr>
            <p:cNvPr id="15" name="Picture 14"/>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737092" y="4690568"/>
              <a:ext cx="351482" cy="351482"/>
            </a:xfrm>
            <a:prstGeom prst="rect">
              <a:avLst/>
            </a:prstGeom>
          </p:spPr>
        </p:pic>
        <p:sp>
          <p:nvSpPr>
            <p:cNvPr id="16" name="TextBox 15"/>
            <p:cNvSpPr txBox="1"/>
            <p:nvPr/>
          </p:nvSpPr>
          <p:spPr>
            <a:xfrm>
              <a:off x="6141774" y="4642219"/>
              <a:ext cx="1413052" cy="351779"/>
            </a:xfrm>
            <a:prstGeom prst="rect">
              <a:avLst/>
            </a:prstGeom>
            <a:noFill/>
          </p:spPr>
          <p:txBody>
            <a:bodyPr wrap="square" rtlCol="0">
              <a:spAutoFit/>
            </a:bodyPr>
            <a:lstStyle/>
            <a:p>
              <a:pPr defTabSz="932597"/>
              <a:r>
                <a:rPr lang="en-US" sz="2448" dirty="0" err="1">
                  <a:solidFill>
                    <a:prstClr val="black"/>
                  </a:solidFill>
                </a:rPr>
                <a:t>susanhanley</a:t>
              </a:r>
              <a:endParaRPr lang="en-US" sz="2448" dirty="0">
                <a:solidFill>
                  <a:prstClr val="black"/>
                </a:solidFill>
              </a:endParaRPr>
            </a:p>
          </p:txBody>
        </p:sp>
      </p:grpSp>
      <p:grpSp>
        <p:nvGrpSpPr>
          <p:cNvPr id="17" name="Group 16"/>
          <p:cNvGrpSpPr/>
          <p:nvPr/>
        </p:nvGrpSpPr>
        <p:grpSpPr>
          <a:xfrm>
            <a:off x="731897" y="1759921"/>
            <a:ext cx="4012401" cy="489610"/>
            <a:chOff x="2499125" y="4727585"/>
            <a:chExt cx="2950563" cy="360040"/>
          </a:xfrm>
        </p:grpSpPr>
        <p:sp>
          <p:nvSpPr>
            <p:cNvPr id="18" name="TextBox 17"/>
            <p:cNvSpPr txBox="1"/>
            <p:nvPr/>
          </p:nvSpPr>
          <p:spPr>
            <a:xfrm>
              <a:off x="2926654" y="4727585"/>
              <a:ext cx="2523034" cy="351779"/>
            </a:xfrm>
            <a:prstGeom prst="rect">
              <a:avLst/>
            </a:prstGeom>
            <a:noFill/>
          </p:spPr>
          <p:txBody>
            <a:bodyPr wrap="square" rtlCol="0">
              <a:spAutoFit/>
            </a:bodyPr>
            <a:lstStyle/>
            <a:p>
              <a:pPr defTabSz="932597"/>
              <a:r>
                <a:rPr lang="en-US" sz="2448" dirty="0">
                  <a:solidFill>
                    <a:prstClr val="black"/>
                  </a:solidFill>
                </a:rPr>
                <a:t>sue@susanhanley.com</a:t>
              </a:r>
            </a:p>
          </p:txBody>
        </p:sp>
        <p:pic>
          <p:nvPicPr>
            <p:cNvPr id="19" name="Picture 18"/>
            <p:cNvPicPr>
              <a:picLocks noChangeAspect="1"/>
            </p:cNvPicPr>
            <p:nvPr/>
          </p:nvPicPr>
          <p:blipFill>
            <a:blip r:embed="rId5" cstate="email">
              <a:extLst>
                <a:ext uri="{BEBA8EAE-BF5A-486C-A8C5-ECC9F3942E4B}">
                  <a14:imgProps xmlns:a14="http://schemas.microsoft.com/office/drawing/2010/main">
                    <a14:imgLayer r:embed="rId6">
                      <a14:imgEffect>
                        <a14:backgroundRemoval t="1596" b="100000" l="1859" r="100000"/>
                      </a14:imgEffect>
                    </a14:imgLayer>
                  </a14:imgProps>
                </a:ext>
                <a:ext uri="{28A0092B-C50C-407E-A947-70E740481C1C}">
                  <a14:useLocalDpi xmlns:a14="http://schemas.microsoft.com/office/drawing/2010/main"/>
                </a:ext>
              </a:extLst>
            </a:blip>
            <a:stretch>
              <a:fillRect/>
            </a:stretch>
          </p:blipFill>
          <p:spPr>
            <a:xfrm>
              <a:off x="2499125" y="4819053"/>
              <a:ext cx="384286" cy="268572"/>
            </a:xfrm>
            <a:prstGeom prst="rect">
              <a:avLst/>
            </a:prstGeom>
          </p:spPr>
        </p:pic>
      </p:grpSp>
      <p:sp>
        <p:nvSpPr>
          <p:cNvPr id="22" name="TextBox 21"/>
          <p:cNvSpPr txBox="1"/>
          <p:nvPr/>
        </p:nvSpPr>
        <p:spPr>
          <a:xfrm>
            <a:off x="737914" y="4242091"/>
            <a:ext cx="8772127" cy="469039"/>
          </a:xfrm>
          <a:prstGeom prst="rect">
            <a:avLst/>
          </a:prstGeom>
          <a:noFill/>
        </p:spPr>
        <p:txBody>
          <a:bodyPr wrap="square" rtlCol="0">
            <a:spAutoFit/>
          </a:bodyPr>
          <a:lstStyle/>
          <a:p>
            <a:pPr defTabSz="932597"/>
            <a:r>
              <a:rPr lang="en-US" sz="2448" dirty="0" smtClean="0">
                <a:solidFill>
                  <a:prstClr val="black"/>
                </a:solidFill>
              </a:rPr>
              <a:t>Blog: www.networkworld.com/blog/essential-sharepoint</a:t>
            </a:r>
            <a:endParaRPr lang="en-US" sz="2448" dirty="0">
              <a:solidFill>
                <a:prstClr val="black"/>
              </a:solidFill>
            </a:endParaRPr>
          </a:p>
        </p:txBody>
      </p:sp>
      <p:grpSp>
        <p:nvGrpSpPr>
          <p:cNvPr id="23" name="Group 22"/>
          <p:cNvGrpSpPr/>
          <p:nvPr/>
        </p:nvGrpSpPr>
        <p:grpSpPr>
          <a:xfrm>
            <a:off x="737914" y="3440362"/>
            <a:ext cx="4169215" cy="478376"/>
            <a:chOff x="6613704" y="5527165"/>
            <a:chExt cx="3465156" cy="469039"/>
          </a:xfrm>
        </p:grpSpPr>
        <p:sp>
          <p:nvSpPr>
            <p:cNvPr id="24" name="TextBox 23"/>
            <p:cNvSpPr txBox="1"/>
            <p:nvPr/>
          </p:nvSpPr>
          <p:spPr>
            <a:xfrm>
              <a:off x="6965661" y="5527165"/>
              <a:ext cx="3113199" cy="469039"/>
            </a:xfrm>
            <a:prstGeom prst="rect">
              <a:avLst/>
            </a:prstGeom>
            <a:noFill/>
          </p:spPr>
          <p:txBody>
            <a:bodyPr wrap="square" rtlCol="0">
              <a:spAutoFit/>
            </a:bodyPr>
            <a:lstStyle/>
            <a:p>
              <a:pPr defTabSz="932597"/>
              <a:r>
                <a:rPr lang="en-US" sz="2448" dirty="0">
                  <a:solidFill>
                    <a:prstClr val="black"/>
                  </a:solidFill>
                  <a:cs typeface="Segoe UI Light" panose="020B0502040204020203" pitchFamily="34" charset="0"/>
                </a:rPr>
                <a:t>www.susanhanley.com</a:t>
              </a:r>
            </a:p>
          </p:txBody>
        </p:sp>
        <p:pic>
          <p:nvPicPr>
            <p:cNvPr id="25" name="Picture 2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613704" y="5600194"/>
              <a:ext cx="315606" cy="315606"/>
            </a:xfrm>
            <a:prstGeom prst="rect">
              <a:avLst/>
            </a:prstGeom>
          </p:spPr>
        </p:pic>
      </p:grpSp>
    </p:spTree>
    <p:extLst>
      <p:ext uri="{BB962C8B-B14F-4D97-AF65-F5344CB8AC3E}">
        <p14:creationId xmlns:p14="http://schemas.microsoft.com/office/powerpoint/2010/main" val="3507578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POLICIES</a:t>
            </a:r>
            <a:endParaRPr lang="en-US" dirty="0"/>
          </a:p>
        </p:txBody>
      </p:sp>
      <p:sp>
        <p:nvSpPr>
          <p:cNvPr id="8" name="Text Placeholder 7"/>
          <p:cNvSpPr>
            <a:spLocks noGrp="1"/>
          </p:cNvSpPr>
          <p:nvPr>
            <p:ph type="body" sz="half" idx="3"/>
          </p:nvPr>
        </p:nvSpPr>
        <p:spPr/>
        <p:txBody>
          <a:bodyPr/>
          <a:lstStyle/>
          <a:p>
            <a:r>
              <a:rPr lang="en-US" dirty="0" smtClean="0"/>
              <a:t>GUIDELINES</a:t>
            </a:r>
            <a:endParaRPr lang="en-US" dirty="0"/>
          </a:p>
        </p:txBody>
      </p:sp>
      <p:pic>
        <p:nvPicPr>
          <p:cNvPr id="10" name="Content Placeholder 9"/>
          <p:cNvPicPr>
            <a:picLocks noGrp="1" noChangeAspect="1"/>
          </p:cNvPicPr>
          <p:nvPr>
            <p:ph sz="quarter" idx="2"/>
          </p:nvPr>
        </p:nvPicPr>
        <p:blipFill>
          <a:blip r:embed="rId3" cstate="email">
            <a:extLst>
              <a:ext uri="{28A0092B-C50C-407E-A947-70E740481C1C}">
                <a14:useLocalDpi xmlns:a14="http://schemas.microsoft.com/office/drawing/2010/main"/>
              </a:ext>
            </a:extLst>
          </a:blip>
          <a:stretch>
            <a:fillRect/>
          </a:stretch>
        </p:blipFill>
        <p:spPr>
          <a:xfrm>
            <a:off x="1737726" y="1908356"/>
            <a:ext cx="3072384" cy="2002536"/>
          </a:xfrm>
        </p:spPr>
      </p:pic>
      <p:pic>
        <p:nvPicPr>
          <p:cNvPr id="11" name="Content Placeholder 10"/>
          <p:cNvPicPr>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8175823" y="1787525"/>
            <a:ext cx="1885144" cy="2513525"/>
          </a:xfrm>
        </p:spPr>
      </p:pic>
      <p:sp>
        <p:nvSpPr>
          <p:cNvPr id="5" name="Title 4"/>
          <p:cNvSpPr>
            <a:spLocks noGrp="1"/>
          </p:cNvSpPr>
          <p:nvPr>
            <p:ph type="title"/>
          </p:nvPr>
        </p:nvSpPr>
        <p:spPr/>
        <p:txBody>
          <a:bodyPr/>
          <a:lstStyle/>
          <a:p>
            <a:r>
              <a:rPr lang="en-US" dirty="0" smtClean="0"/>
              <a:t>Two types of governance answers</a:t>
            </a:r>
            <a:endParaRPr lang="en-US" dirty="0"/>
          </a:p>
        </p:txBody>
      </p:sp>
      <p:sp>
        <p:nvSpPr>
          <p:cNvPr id="12" name="Content Placeholder 1"/>
          <p:cNvSpPr txBox="1">
            <a:spLocks/>
          </p:cNvSpPr>
          <p:nvPr/>
        </p:nvSpPr>
        <p:spPr>
          <a:xfrm>
            <a:off x="1371970" y="4372457"/>
            <a:ext cx="4911386" cy="2269853"/>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panose="05000000000000000000" pitchFamily="2" charset="2"/>
              <a:buChar char="§"/>
              <a:defRPr kumimoji="0" sz="2400" kern="1200">
                <a:solidFill>
                  <a:schemeClr val="tx1"/>
                </a:solidFill>
                <a:latin typeface="Segoe UI" pitchFamily="34" charset="0"/>
                <a:ea typeface="Segoe UI" pitchFamily="34" charset="0"/>
                <a:cs typeface="Segoe UI" pitchFamily="34" charset="0"/>
              </a:defRPr>
            </a:lvl1pPr>
            <a:lvl2pPr marL="617220" indent="-342900" algn="l" rtl="0" eaLnBrk="1" latinLnBrk="0" hangingPunct="1">
              <a:spcBef>
                <a:spcPts val="500"/>
              </a:spcBef>
              <a:buClr>
                <a:schemeClr val="accent1"/>
              </a:buClr>
              <a:buSzPct val="76000"/>
              <a:buFont typeface="Wingdings" panose="05000000000000000000" pitchFamily="2" charset="2"/>
              <a:buChar char="§"/>
              <a:defRPr kumimoji="0" sz="2000" kern="1200">
                <a:solidFill>
                  <a:schemeClr val="tx1"/>
                </a:solidFill>
                <a:latin typeface="Segoe UI" pitchFamily="34" charset="0"/>
                <a:ea typeface="Segoe UI" pitchFamily="34" charset="0"/>
                <a:cs typeface="Segoe UI" pitchFamily="34" charset="0"/>
              </a:defRPr>
            </a:lvl2pPr>
            <a:lvl3pPr marL="822960" indent="-228600" algn="l" rtl="0" eaLnBrk="1" latinLnBrk="0" hangingPunct="1">
              <a:spcBef>
                <a:spcPts val="500"/>
              </a:spcBef>
              <a:buClr>
                <a:schemeClr val="accent1"/>
              </a:buClr>
              <a:buSzPct val="76000"/>
              <a:buFont typeface="Wingdings" panose="05000000000000000000" pitchFamily="2" charset="2"/>
              <a:buChar char="§"/>
              <a:defRPr kumimoji="0" sz="1800" kern="1200">
                <a:solidFill>
                  <a:schemeClr val="tx1"/>
                </a:solidFill>
                <a:latin typeface="Segoe UI" pitchFamily="34" charset="0"/>
                <a:ea typeface="Segoe UI" pitchFamily="34" charset="0"/>
                <a:cs typeface="Segoe UI" pitchFamily="34" charset="0"/>
              </a:defRPr>
            </a:lvl3pPr>
            <a:lvl4pPr marL="1097280" indent="-228600" algn="l" rtl="0" eaLnBrk="1" latinLnBrk="0" hangingPunct="1">
              <a:spcBef>
                <a:spcPts val="400"/>
              </a:spcBef>
              <a:buClr>
                <a:schemeClr val="accent1"/>
              </a:buClr>
              <a:buSzPct val="70000"/>
              <a:buFont typeface="Wingdings" panose="05000000000000000000" pitchFamily="2" charset="2"/>
              <a:buChar char="§"/>
              <a:defRPr kumimoji="0" sz="1600" kern="1200">
                <a:solidFill>
                  <a:schemeClr val="tx1"/>
                </a:solidFill>
                <a:latin typeface="Segoe UI" pitchFamily="34" charset="0"/>
                <a:ea typeface="Segoe UI" pitchFamily="34" charset="0"/>
                <a:cs typeface="Segoe UI" pitchFamily="34" charset="0"/>
              </a:defRPr>
            </a:lvl4pPr>
            <a:lvl5pPr marL="1371600" indent="-228600" algn="l" rtl="0" eaLnBrk="1" latinLnBrk="0" hangingPunct="1">
              <a:spcBef>
                <a:spcPts val="300"/>
              </a:spcBef>
              <a:buClr>
                <a:schemeClr val="accent1"/>
              </a:buClr>
              <a:buSzPct val="70000"/>
              <a:buFont typeface="Wingdings" panose="05000000000000000000" pitchFamily="2" charset="2"/>
              <a:buChar char="§"/>
              <a:defRPr kumimoji="0" sz="1400" kern="1200">
                <a:solidFill>
                  <a:schemeClr val="tx1"/>
                </a:solidFill>
                <a:latin typeface="Segoe UI" pitchFamily="34" charset="0"/>
                <a:ea typeface="Segoe UI" pitchFamily="34" charset="0"/>
                <a:cs typeface="Segoe UI"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defTabSz="932597">
              <a:buClr>
                <a:schemeClr val="tx1"/>
              </a:buClr>
            </a:pPr>
            <a:r>
              <a:rPr lang="en-AU" sz="2800" dirty="0">
                <a:latin typeface="Segoe UI Light" panose="020B0502040204020203" pitchFamily="34" charset="0"/>
                <a:cs typeface="Segoe UI Light" panose="020B0502040204020203" pitchFamily="34" charset="0"/>
              </a:rPr>
              <a:t>Compliance-focused</a:t>
            </a:r>
          </a:p>
          <a:p>
            <a:pPr defTabSz="932597">
              <a:buClr>
                <a:schemeClr val="tx1"/>
              </a:buClr>
            </a:pPr>
            <a:r>
              <a:rPr lang="en-AU" sz="2800" dirty="0">
                <a:latin typeface="Segoe UI Light" panose="020B0502040204020203" pitchFamily="34" charset="0"/>
                <a:cs typeface="Segoe UI Light" panose="020B0502040204020203" pitchFamily="34" charset="0"/>
              </a:rPr>
              <a:t>Few</a:t>
            </a:r>
          </a:p>
          <a:p>
            <a:pPr defTabSz="932597">
              <a:buClr>
                <a:schemeClr val="tx1"/>
              </a:buClr>
            </a:pPr>
            <a:r>
              <a:rPr lang="en-AU" sz="2800" dirty="0" smtClean="0">
                <a:latin typeface="Segoe UI Light" panose="020B0502040204020203" pitchFamily="34" charset="0"/>
                <a:cs typeface="Segoe UI Light" panose="020B0502040204020203" pitchFamily="34" charset="0"/>
              </a:rPr>
              <a:t>Enforceable</a:t>
            </a:r>
          </a:p>
          <a:p>
            <a:pPr defTabSz="932597">
              <a:buClr>
                <a:schemeClr val="tx1"/>
              </a:buClr>
            </a:pPr>
            <a:r>
              <a:rPr lang="en-AU" sz="2800" dirty="0" smtClean="0">
                <a:latin typeface="Segoe UI Light" panose="020B0502040204020203" pitchFamily="34" charset="0"/>
                <a:cs typeface="Segoe UI Light" panose="020B0502040204020203" pitchFamily="34" charset="0"/>
              </a:rPr>
              <a:t>Automated compliance checking/prevention</a:t>
            </a:r>
            <a:endParaRPr lang="en-AU" sz="2800" dirty="0">
              <a:latin typeface="Segoe UI Light" panose="020B0502040204020203" pitchFamily="34" charset="0"/>
              <a:cs typeface="Segoe UI Light" panose="020B0502040204020203" pitchFamily="34" charset="0"/>
            </a:endParaRPr>
          </a:p>
        </p:txBody>
      </p:sp>
      <p:sp>
        <p:nvSpPr>
          <p:cNvPr id="13" name="Content Placeholder 1"/>
          <p:cNvSpPr txBox="1">
            <a:spLocks/>
          </p:cNvSpPr>
          <p:nvPr/>
        </p:nvSpPr>
        <p:spPr>
          <a:xfrm>
            <a:off x="7114725" y="4369087"/>
            <a:ext cx="4911386" cy="2269853"/>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panose="05000000000000000000" pitchFamily="2" charset="2"/>
              <a:buChar char="§"/>
              <a:defRPr kumimoji="0" sz="2400" kern="1200">
                <a:solidFill>
                  <a:schemeClr val="tx1"/>
                </a:solidFill>
                <a:latin typeface="Segoe UI" pitchFamily="34" charset="0"/>
                <a:ea typeface="Segoe UI" pitchFamily="34" charset="0"/>
                <a:cs typeface="Segoe UI" pitchFamily="34" charset="0"/>
              </a:defRPr>
            </a:lvl1pPr>
            <a:lvl2pPr marL="617220" indent="-342900" algn="l" rtl="0" eaLnBrk="1" latinLnBrk="0" hangingPunct="1">
              <a:spcBef>
                <a:spcPts val="500"/>
              </a:spcBef>
              <a:buClr>
                <a:schemeClr val="accent1"/>
              </a:buClr>
              <a:buSzPct val="76000"/>
              <a:buFont typeface="Wingdings" panose="05000000000000000000" pitchFamily="2" charset="2"/>
              <a:buChar char="§"/>
              <a:defRPr kumimoji="0" sz="2000" kern="1200">
                <a:solidFill>
                  <a:schemeClr val="tx1"/>
                </a:solidFill>
                <a:latin typeface="Segoe UI" pitchFamily="34" charset="0"/>
                <a:ea typeface="Segoe UI" pitchFamily="34" charset="0"/>
                <a:cs typeface="Segoe UI" pitchFamily="34" charset="0"/>
              </a:defRPr>
            </a:lvl2pPr>
            <a:lvl3pPr marL="822960" indent="-228600" algn="l" rtl="0" eaLnBrk="1" latinLnBrk="0" hangingPunct="1">
              <a:spcBef>
                <a:spcPts val="500"/>
              </a:spcBef>
              <a:buClr>
                <a:schemeClr val="accent1"/>
              </a:buClr>
              <a:buSzPct val="76000"/>
              <a:buFont typeface="Wingdings" panose="05000000000000000000" pitchFamily="2" charset="2"/>
              <a:buChar char="§"/>
              <a:defRPr kumimoji="0" sz="1800" kern="1200">
                <a:solidFill>
                  <a:schemeClr val="tx1"/>
                </a:solidFill>
                <a:latin typeface="Segoe UI" pitchFamily="34" charset="0"/>
                <a:ea typeface="Segoe UI" pitchFamily="34" charset="0"/>
                <a:cs typeface="Segoe UI" pitchFamily="34" charset="0"/>
              </a:defRPr>
            </a:lvl3pPr>
            <a:lvl4pPr marL="1097280" indent="-228600" algn="l" rtl="0" eaLnBrk="1" latinLnBrk="0" hangingPunct="1">
              <a:spcBef>
                <a:spcPts val="400"/>
              </a:spcBef>
              <a:buClr>
                <a:schemeClr val="accent1"/>
              </a:buClr>
              <a:buSzPct val="70000"/>
              <a:buFont typeface="Wingdings" panose="05000000000000000000" pitchFamily="2" charset="2"/>
              <a:buChar char="§"/>
              <a:defRPr kumimoji="0" sz="1600" kern="1200">
                <a:solidFill>
                  <a:schemeClr val="tx1"/>
                </a:solidFill>
                <a:latin typeface="Segoe UI" pitchFamily="34" charset="0"/>
                <a:ea typeface="Segoe UI" pitchFamily="34" charset="0"/>
                <a:cs typeface="Segoe UI" pitchFamily="34" charset="0"/>
              </a:defRPr>
            </a:lvl4pPr>
            <a:lvl5pPr marL="1371600" indent="-228600" algn="l" rtl="0" eaLnBrk="1" latinLnBrk="0" hangingPunct="1">
              <a:spcBef>
                <a:spcPts val="300"/>
              </a:spcBef>
              <a:buClr>
                <a:schemeClr val="accent1"/>
              </a:buClr>
              <a:buSzPct val="70000"/>
              <a:buFont typeface="Wingdings" panose="05000000000000000000" pitchFamily="2" charset="2"/>
              <a:buChar char="§"/>
              <a:defRPr kumimoji="0" sz="1400" kern="1200">
                <a:solidFill>
                  <a:schemeClr val="tx1"/>
                </a:solidFill>
                <a:latin typeface="Segoe UI" pitchFamily="34" charset="0"/>
                <a:ea typeface="Segoe UI" pitchFamily="34" charset="0"/>
                <a:cs typeface="Segoe UI"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defTabSz="932597">
              <a:buClr>
                <a:schemeClr val="tx1"/>
              </a:buClr>
            </a:pPr>
            <a:r>
              <a:rPr lang="en-US" sz="2800" dirty="0">
                <a:latin typeface="Segoe UI Light" panose="020B0502040204020203" pitchFamily="34" charset="0"/>
                <a:cs typeface="Segoe UI Light" panose="020B0502040204020203" pitchFamily="34" charset="0"/>
              </a:rPr>
              <a:t>Grounded in business value</a:t>
            </a:r>
          </a:p>
          <a:p>
            <a:pPr defTabSz="932597">
              <a:buClr>
                <a:schemeClr val="tx1"/>
              </a:buClr>
            </a:pPr>
            <a:r>
              <a:rPr lang="en-US" sz="2800" dirty="0">
                <a:latin typeface="Segoe UI Light" panose="020B0502040204020203" pitchFamily="34" charset="0"/>
                <a:cs typeface="Segoe UI Light" panose="020B0502040204020203" pitchFamily="34" charset="0"/>
              </a:rPr>
              <a:t>Relevant to each user</a:t>
            </a:r>
          </a:p>
          <a:p>
            <a:pPr defTabSz="932597">
              <a:buClr>
                <a:schemeClr val="tx1"/>
              </a:buClr>
            </a:pPr>
            <a:r>
              <a:rPr lang="en-US" sz="2800" dirty="0">
                <a:latin typeface="Segoe UI Light" panose="020B0502040204020203" pitchFamily="34" charset="0"/>
                <a:cs typeface="Segoe UI Light" panose="020B0502040204020203" pitchFamily="34" charset="0"/>
              </a:rPr>
              <a:t>Sensible</a:t>
            </a:r>
          </a:p>
          <a:p>
            <a:pPr defTabSz="932597">
              <a:buClr>
                <a:schemeClr val="tx1"/>
              </a:buClr>
            </a:pPr>
            <a:r>
              <a:rPr lang="en-US" sz="2800" dirty="0">
                <a:latin typeface="Segoe UI Light" panose="020B0502040204020203" pitchFamily="34" charset="0"/>
                <a:cs typeface="Segoe UI Light" panose="020B0502040204020203" pitchFamily="34" charset="0"/>
              </a:rPr>
              <a:t>Delivered in context</a:t>
            </a:r>
          </a:p>
        </p:txBody>
      </p:sp>
      <p:sp>
        <p:nvSpPr>
          <p:cNvPr id="2" name="Rectangle 1"/>
          <p:cNvSpPr/>
          <p:nvPr/>
        </p:nvSpPr>
        <p:spPr bwMode="auto">
          <a:xfrm>
            <a:off x="1097653" y="5874676"/>
            <a:ext cx="4389072" cy="1005829"/>
          </a:xfrm>
          <a:prstGeom prst="rect">
            <a:avLst/>
          </a:prstGeom>
          <a:noFill/>
          <a:ln w="127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4164396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12" grpId="0"/>
      <p:bldP spid="13"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2" y="-1"/>
            <a:ext cx="12434711" cy="6994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 name="Title 1"/>
          <p:cNvSpPr>
            <a:spLocks noGrp="1"/>
          </p:cNvSpPr>
          <p:nvPr>
            <p:ph type="title"/>
          </p:nvPr>
        </p:nvSpPr>
        <p:spPr/>
        <p:txBody>
          <a:bodyPr>
            <a:normAutofit fontScale="90000"/>
          </a:bodyPr>
          <a:lstStyle/>
          <a:p>
            <a:r>
              <a:rPr lang="en-US" dirty="0" smtClean="0">
                <a:solidFill>
                  <a:schemeClr val="bg1"/>
                </a:solidFill>
              </a:rPr>
              <a:t>Examples of Social Media Governance Answers</a:t>
            </a:r>
            <a:endParaRPr lang="en-US" dirty="0">
              <a:solidFill>
                <a:schemeClr val="bg1"/>
              </a:solidFill>
            </a:endParaRPr>
          </a:p>
        </p:txBody>
      </p:sp>
      <p:sp>
        <p:nvSpPr>
          <p:cNvPr id="6" name="Content Placeholder 2"/>
          <p:cNvSpPr txBox="1">
            <a:spLocks/>
          </p:cNvSpPr>
          <p:nvPr/>
        </p:nvSpPr>
        <p:spPr>
          <a:xfrm>
            <a:off x="2377799" y="6103012"/>
            <a:ext cx="8461432" cy="634688"/>
          </a:xfrm>
          <a:prstGeom prst="rect">
            <a:avLst/>
          </a:prstGeom>
        </p:spPr>
        <p:txBody>
          <a:bodyPr vert="horz" wrap="square" lIns="146304" tIns="91440" rIns="146304" bIns="91440" rtlCol="0">
            <a:normAutofit fontScale="92500"/>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3264" b="1" dirty="0" smtClean="0">
                <a:solidFill>
                  <a:srgbClr val="292325"/>
                </a:solidFill>
              </a:rPr>
              <a:t>http://socialmediagovernance.com/policies.php</a:t>
            </a:r>
          </a:p>
          <a:p>
            <a:pPr marL="0" indent="0">
              <a:buFont typeface="Wingdings" panose="05000000000000000000" pitchFamily="2" charset="2"/>
              <a:buNone/>
            </a:pPr>
            <a:endParaRPr lang="en-US" sz="3264" b="1" dirty="0">
              <a:solidFill>
                <a:srgbClr val="292325"/>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9311" y="1438714"/>
            <a:ext cx="6435415" cy="4407474"/>
          </a:xfrm>
          <a:prstGeom prst="rect">
            <a:avLst/>
          </a:prstGeom>
        </p:spPr>
      </p:pic>
    </p:spTree>
    <p:extLst>
      <p:ext uri="{BB962C8B-B14F-4D97-AF65-F5344CB8AC3E}">
        <p14:creationId xmlns:p14="http://schemas.microsoft.com/office/powerpoint/2010/main" val="132493553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8782896" y="6482888"/>
            <a:ext cx="2797810" cy="372394"/>
          </a:xfrm>
          <a:prstGeom prst="rect">
            <a:avLst/>
          </a:prstGeom>
        </p:spPr>
        <p:txBody>
          <a:bodyPr/>
          <a:lstStyle/>
          <a:p>
            <a:fld id="{EA7C8D44-3667-46F6-9772-CC52308E2A7F}" type="slidenum">
              <a:rPr kumimoji="0" lang="en-US" smtClean="0"/>
              <a:pPr/>
              <a:t>22</a:t>
            </a:fld>
            <a:endParaRPr kumimoji="0" lang="en-US"/>
          </a:p>
        </p:txBody>
      </p:sp>
      <p:pic>
        <p:nvPicPr>
          <p:cNvPr id="8" name="Picture 5" descr="C:\Users\Susan Hanley\AppData\Local\Microsoft\Windows\Temporary Internet Files\Content.IE5\8O2UPDWT\MP900185223[1].jpg"/>
          <p:cNvPicPr>
            <a:picLocks noGrp="1" noChangeAspect="1" noChangeArrowheads="1"/>
          </p:cNvPicPr>
          <p:nvPr>
            <p:ph idx="4294967295"/>
          </p:nvPr>
        </p:nvPicPr>
        <p:blipFill rotWithShape="1">
          <a:blip r:embed="rId3">
            <a:extLst>
              <a:ext uri="{28A0092B-C50C-407E-A947-70E740481C1C}">
                <a14:useLocalDpi xmlns:a14="http://schemas.microsoft.com/office/drawing/2010/main"/>
              </a:ext>
            </a:extLst>
          </a:blip>
          <a:srcRect/>
          <a:stretch/>
        </p:blipFill>
        <p:spPr bwMode="auto">
          <a:xfrm>
            <a:off x="5951086" y="-1"/>
            <a:ext cx="6484507" cy="6994525"/>
          </a:xfrm>
          <a:prstGeom prst="rect">
            <a:avLst/>
          </a:prstGeom>
          <a:blipFill>
            <a:blip r:embed="rId4">
              <a:extLst>
                <a:ext uri="{28A0092B-C50C-407E-A947-70E740481C1C}">
                  <a14:useLocalDpi xmlns:a14="http://schemas.microsoft.com/office/drawing/2010/main"/>
                </a:ext>
              </a:extLst>
            </a:blip>
            <a:tile tx="0" ty="0" sx="100000" sy="100000" flip="none" algn="tl"/>
          </a:blipFill>
          <a:extLst/>
        </p:spPr>
      </p:pic>
      <p:sp>
        <p:nvSpPr>
          <p:cNvPr id="4" name="Rectangle 3"/>
          <p:cNvSpPr/>
          <p:nvPr/>
        </p:nvSpPr>
        <p:spPr>
          <a:xfrm>
            <a:off x="882" y="-1"/>
            <a:ext cx="6041647" cy="6994525"/>
          </a:xfrm>
          <a:prstGeom prst="rect">
            <a:avLst/>
          </a:prstGeom>
          <a:solidFill>
            <a:srgbClr val="626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731" dirty="0">
                <a:latin typeface="Segoe UI Light" panose="020B0502040204020203" pitchFamily="34" charset="0"/>
                <a:cs typeface="Segoe UI Light" panose="020B0502040204020203" pitchFamily="34" charset="0"/>
              </a:rPr>
              <a:t>It takes </a:t>
            </a:r>
          </a:p>
          <a:p>
            <a:pPr algn="ctr"/>
            <a:r>
              <a:rPr lang="en-US" sz="6731" dirty="0">
                <a:latin typeface="Segoe UI Light" panose="020B0502040204020203" pitchFamily="34" charset="0"/>
                <a:cs typeface="Segoe UI Light" panose="020B0502040204020203" pitchFamily="34" charset="0"/>
              </a:rPr>
              <a:t>a village</a:t>
            </a:r>
          </a:p>
        </p:txBody>
      </p:sp>
    </p:spTree>
    <p:extLst>
      <p:ext uri="{BB962C8B-B14F-4D97-AF65-F5344CB8AC3E}">
        <p14:creationId xmlns:p14="http://schemas.microsoft.com/office/powerpoint/2010/main" val="357467942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SharePoint Roles</a:t>
            </a:r>
            <a:endParaRPr lang="en-US" dirty="0"/>
          </a:p>
        </p:txBody>
      </p:sp>
      <p:grpSp>
        <p:nvGrpSpPr>
          <p:cNvPr id="3" name="Group 2"/>
          <p:cNvGrpSpPr/>
          <p:nvPr/>
        </p:nvGrpSpPr>
        <p:grpSpPr>
          <a:xfrm>
            <a:off x="2676611" y="1470176"/>
            <a:ext cx="2350128" cy="2437542"/>
            <a:chOff x="441870" y="1269466"/>
            <a:chExt cx="2350128" cy="2437542"/>
          </a:xfrm>
        </p:grpSpPr>
        <p:sp>
          <p:nvSpPr>
            <p:cNvPr id="4" name="Content Placeholder 5"/>
            <p:cNvSpPr txBox="1">
              <a:spLocks/>
            </p:cNvSpPr>
            <p:nvPr/>
          </p:nvSpPr>
          <p:spPr>
            <a:xfrm flipH="1">
              <a:off x="441870" y="2892307"/>
              <a:ext cx="2350128" cy="81470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smtClean="0">
                  <a:solidFill>
                    <a:sysClr val="window" lastClr="FFFFFF"/>
                  </a:solidFill>
                  <a:cs typeface="Segoe UI Light" panose="020B0502040204020203" pitchFamily="34" charset="0"/>
                </a:rPr>
                <a:t>Steering </a:t>
              </a:r>
              <a:r>
                <a:rPr lang="en-GB" sz="2448" dirty="0">
                  <a:solidFill>
                    <a:sysClr val="window" lastClr="FFFFFF"/>
                  </a:solidFill>
                  <a:cs typeface="Segoe UI Light" panose="020B0502040204020203" pitchFamily="34" charset="0"/>
                </a:rPr>
                <a:t>Committee</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4434" y="1269466"/>
              <a:ext cx="1905000" cy="1600200"/>
            </a:xfrm>
            <a:prstGeom prst="rect">
              <a:avLst/>
            </a:prstGeom>
          </p:spPr>
        </p:pic>
      </p:grpSp>
      <p:grpSp>
        <p:nvGrpSpPr>
          <p:cNvPr id="6" name="Group 5"/>
          <p:cNvGrpSpPr/>
          <p:nvPr/>
        </p:nvGrpSpPr>
        <p:grpSpPr>
          <a:xfrm>
            <a:off x="274702" y="1297608"/>
            <a:ext cx="2350128" cy="2599088"/>
            <a:chOff x="2982174" y="1101696"/>
            <a:chExt cx="2350128" cy="2599088"/>
          </a:xfrm>
        </p:grpSpPr>
        <p:sp>
          <p:nvSpPr>
            <p:cNvPr id="7" name="Content Placeholder 5"/>
            <p:cNvSpPr txBox="1">
              <a:spLocks/>
            </p:cNvSpPr>
            <p:nvPr/>
          </p:nvSpPr>
          <p:spPr>
            <a:xfrm flipH="1">
              <a:off x="2982174" y="2898530"/>
              <a:ext cx="2350128" cy="80225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smtClean="0">
                  <a:solidFill>
                    <a:sysClr val="window" lastClr="FFFFFF"/>
                  </a:solidFill>
                  <a:cs typeface="Segoe UI Light" panose="020B0502040204020203" pitchFamily="34" charset="0"/>
                </a:rPr>
                <a:t>Executive Sponsor</a:t>
              </a:r>
              <a:endParaRPr lang="en-GB" sz="2448" dirty="0">
                <a:solidFill>
                  <a:sysClr val="window" lastClr="FFFFFF"/>
                </a:solidFill>
                <a:cs typeface="Segoe UI Light" panose="020B0502040204020203" pitchFamily="34" charset="0"/>
              </a:endParaRPr>
            </a:p>
          </p:txBody>
        </p:sp>
        <p:graphicFrame>
          <p:nvGraphicFramePr>
            <p:cNvPr id="8" name="Diagram 7"/>
            <p:cNvGraphicFramePr/>
            <p:nvPr>
              <p:extLst/>
            </p:nvPr>
          </p:nvGraphicFramePr>
          <p:xfrm>
            <a:off x="2982174" y="1101696"/>
            <a:ext cx="2316711" cy="1833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grpSp>
        <p:nvGrpSpPr>
          <p:cNvPr id="9" name="Group 8"/>
          <p:cNvGrpSpPr/>
          <p:nvPr/>
        </p:nvGrpSpPr>
        <p:grpSpPr>
          <a:xfrm>
            <a:off x="274702" y="3932219"/>
            <a:ext cx="2350128" cy="2467371"/>
            <a:chOff x="5579698" y="1233413"/>
            <a:chExt cx="2350128" cy="2467371"/>
          </a:xfrm>
        </p:grpSpPr>
        <p:sp>
          <p:nvSpPr>
            <p:cNvPr id="10" name="Content Placeholder 5"/>
            <p:cNvSpPr txBox="1">
              <a:spLocks/>
            </p:cNvSpPr>
            <p:nvPr/>
          </p:nvSpPr>
          <p:spPr>
            <a:xfrm flipH="1">
              <a:off x="5579698" y="2894947"/>
              <a:ext cx="2350128" cy="805837"/>
            </a:xfrm>
            <a:prstGeom prst="rect">
              <a:avLst/>
            </a:prstGeom>
            <a:solidFill>
              <a:schemeClr val="accent4">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smtClean="0">
                  <a:solidFill>
                    <a:sysClr val="window" lastClr="FFFFFF"/>
                  </a:solidFill>
                  <a:cs typeface="Segoe UI Light" panose="020B0502040204020203" pitchFamily="34" charset="0"/>
                </a:rPr>
                <a:t>IT </a:t>
              </a:r>
              <a:r>
                <a:rPr lang="en-GB" sz="2448" dirty="0">
                  <a:solidFill>
                    <a:sysClr val="window" lastClr="FFFFFF"/>
                  </a:solidFill>
                  <a:cs typeface="Segoe UI Light" panose="020B0502040204020203" pitchFamily="34" charset="0"/>
                </a:rPr>
                <a:t>Owner</a:t>
              </a:r>
            </a:p>
          </p:txBody>
        </p:sp>
        <p:grpSp>
          <p:nvGrpSpPr>
            <p:cNvPr id="11" name="Group 10"/>
            <p:cNvGrpSpPr/>
            <p:nvPr/>
          </p:nvGrpSpPr>
          <p:grpSpPr>
            <a:xfrm>
              <a:off x="5579698" y="1233413"/>
              <a:ext cx="2350128" cy="1665117"/>
              <a:chOff x="5579698" y="1233413"/>
              <a:chExt cx="2350128" cy="1665117"/>
            </a:xfrm>
          </p:grpSpPr>
          <p:pic>
            <p:nvPicPr>
              <p:cNvPr id="12" name="Picture 2" descr="http://christianmcmahon.com/wp-content/uploads/2013/05/Synergy-300x140.jpg"/>
              <p:cNvPicPr>
                <a:picLocks noChangeAspect="1" noChangeArrowheads="1"/>
              </p:cNvPicPr>
              <p:nvPr/>
            </p:nvPicPr>
            <p:blipFill rotWithShape="1">
              <a:blip r:embed="rId9">
                <a:extLst>
                  <a:ext uri="{28A0092B-C50C-407E-A947-70E740481C1C}">
                    <a14:useLocalDpi xmlns:a14="http://schemas.microsoft.com/office/drawing/2010/main"/>
                  </a:ext>
                </a:extLst>
              </a:blip>
              <a:srcRect/>
              <a:stretch/>
            </p:blipFill>
            <p:spPr bwMode="auto">
              <a:xfrm>
                <a:off x="5579698" y="1233413"/>
                <a:ext cx="2350128" cy="166511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218237" y="1314650"/>
                <a:ext cx="1053577"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CIO</a:t>
                </a:r>
              </a:p>
            </p:txBody>
          </p:sp>
        </p:grpSp>
      </p:grpSp>
      <p:grpSp>
        <p:nvGrpSpPr>
          <p:cNvPr id="14" name="Group 13"/>
          <p:cNvGrpSpPr/>
          <p:nvPr/>
        </p:nvGrpSpPr>
        <p:grpSpPr>
          <a:xfrm>
            <a:off x="2676611" y="3945834"/>
            <a:ext cx="2350128" cy="2473760"/>
            <a:chOff x="8215198" y="1233248"/>
            <a:chExt cx="2350128" cy="2473760"/>
          </a:xfrm>
        </p:grpSpPr>
        <p:pic>
          <p:nvPicPr>
            <p:cNvPr id="15" name="Picture 4" descr="http://ts1.mm.bing.net/th?&amp;id=HN.608037227808489787&amp;w=300&amp;h=300&amp;c=0&amp;pid=1.9&amp;rs=0&amp;p=0&amp;r=0"/>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215318" y="1233248"/>
              <a:ext cx="2350008" cy="1731173"/>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5"/>
            <p:cNvSpPr txBox="1">
              <a:spLocks/>
            </p:cNvSpPr>
            <p:nvPr/>
          </p:nvSpPr>
          <p:spPr>
            <a:xfrm flipH="1">
              <a:off x="8215198" y="2901171"/>
              <a:ext cx="2350128" cy="80583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43431">
                <a:buClr>
                  <a:sysClr val="windowText" lastClr="000000"/>
                </a:buClr>
                <a:defRPr/>
              </a:pPr>
              <a:endParaRPr lang="en-GB" sz="2448" dirty="0" smtClean="0">
                <a:solidFill>
                  <a:sysClr val="window" lastClr="FFFFFF"/>
                </a:solidFill>
                <a:cs typeface="Segoe UI Light" panose="020B0502040204020203" pitchFamily="34" charset="0"/>
              </a:endParaRPr>
            </a:p>
            <a:p>
              <a:pPr algn="ctr" defTabSz="1243431">
                <a:buClr>
                  <a:sysClr val="windowText" lastClr="000000"/>
                </a:buClr>
                <a:defRPr/>
              </a:pPr>
              <a:r>
                <a:rPr lang="en-GB" sz="2448" dirty="0" smtClean="0">
                  <a:solidFill>
                    <a:sysClr val="window" lastClr="FFFFFF"/>
                  </a:solidFill>
                  <a:cs typeface="Segoe UI Light" panose="020B0502040204020203" pitchFamily="34" charset="0"/>
                </a:rPr>
                <a:t>Information </a:t>
              </a:r>
              <a:r>
                <a:rPr lang="en-GB" sz="2448" dirty="0">
                  <a:solidFill>
                    <a:sysClr val="window" lastClr="FFFFFF"/>
                  </a:solidFill>
                  <a:cs typeface="Segoe UI Light" panose="020B0502040204020203" pitchFamily="34" charset="0"/>
                </a:rPr>
                <a:t>Architect</a:t>
              </a:r>
            </a:p>
          </p:txBody>
        </p:sp>
      </p:grpSp>
      <p:grpSp>
        <p:nvGrpSpPr>
          <p:cNvPr id="17" name="Group 16"/>
          <p:cNvGrpSpPr/>
          <p:nvPr/>
        </p:nvGrpSpPr>
        <p:grpSpPr>
          <a:xfrm>
            <a:off x="7464635" y="3849529"/>
            <a:ext cx="2372414" cy="2573896"/>
            <a:chOff x="7218435" y="3730052"/>
            <a:chExt cx="2372414" cy="2573896"/>
          </a:xfrm>
        </p:grpSpPr>
        <p:pic>
          <p:nvPicPr>
            <p:cNvPr id="18" name="Picture 8" descr="http://ts4.mm.bing.net/th?id=HN.607994192233170156&amp;w=169&amp;h=164&amp;c=7&amp;rs=1&amp;qlt=90&amp;o=4&amp;pid=1.7"/>
            <p:cNvPicPr>
              <a:picLocks noChangeAspect="1" noChangeArrowheads="1"/>
            </p:cNvPicPr>
            <p:nvPr/>
          </p:nvPicPr>
          <p:blipFill rotWithShape="1">
            <a:blip r:embed="rId11">
              <a:extLst>
                <a:ext uri="{28A0092B-C50C-407E-A947-70E740481C1C}">
                  <a14:useLocalDpi xmlns:a14="http://schemas.microsoft.com/office/drawing/2010/main"/>
                </a:ext>
              </a:extLst>
            </a:blip>
            <a:srcRect/>
            <a:stretch/>
          </p:blipFill>
          <p:spPr bwMode="auto">
            <a:xfrm>
              <a:off x="7218435" y="3730052"/>
              <a:ext cx="2372414" cy="1925286"/>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5"/>
            <p:cNvSpPr txBox="1">
              <a:spLocks/>
            </p:cNvSpPr>
            <p:nvPr/>
          </p:nvSpPr>
          <p:spPr>
            <a:xfrm flipH="1">
              <a:off x="7276067" y="5489247"/>
              <a:ext cx="2297687" cy="81470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a:solidFill>
                    <a:sysClr val="window" lastClr="FFFFFF"/>
                  </a:solidFill>
                  <a:cs typeface="Segoe UI Light" panose="020B0502040204020203" pitchFamily="34" charset="0"/>
                </a:rPr>
                <a:t>Training and </a:t>
              </a:r>
              <a:r>
                <a:rPr lang="en-GB" sz="2448" dirty="0" err="1" smtClean="0">
                  <a:solidFill>
                    <a:sysClr val="window" lastClr="FFFFFF"/>
                  </a:solidFill>
                  <a:cs typeface="Segoe UI Light" panose="020B0502040204020203" pitchFamily="34" charset="0"/>
                </a:rPr>
                <a:t>Comms</a:t>
              </a:r>
              <a:endParaRPr lang="en-GB" sz="2448" dirty="0">
                <a:solidFill>
                  <a:sysClr val="window" lastClr="FFFFFF"/>
                </a:solidFill>
                <a:cs typeface="Segoe UI Light" panose="020B0502040204020203" pitchFamily="34" charset="0"/>
              </a:endParaRPr>
            </a:p>
          </p:txBody>
        </p:sp>
      </p:grpSp>
      <p:grpSp>
        <p:nvGrpSpPr>
          <p:cNvPr id="20" name="Group 19"/>
          <p:cNvGrpSpPr/>
          <p:nvPr/>
        </p:nvGrpSpPr>
        <p:grpSpPr>
          <a:xfrm>
            <a:off x="9972269" y="2264683"/>
            <a:ext cx="2263654" cy="2924917"/>
            <a:chOff x="9870996" y="2164523"/>
            <a:chExt cx="2263654" cy="2924917"/>
          </a:xfrm>
        </p:grpSpPr>
        <p:sp>
          <p:nvSpPr>
            <p:cNvPr id="21" name="Content Placeholder 5"/>
            <p:cNvSpPr txBox="1">
              <a:spLocks/>
            </p:cNvSpPr>
            <p:nvPr/>
          </p:nvSpPr>
          <p:spPr>
            <a:xfrm flipH="1">
              <a:off x="9870996" y="4341380"/>
              <a:ext cx="2263654" cy="7480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tIns="45720" bIns="45720"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a:solidFill>
                    <a:sysClr val="window" lastClr="FFFFFF"/>
                  </a:solidFill>
                  <a:cs typeface="Segoe UI Light" panose="020B0502040204020203" pitchFamily="34" charset="0"/>
                </a:rPr>
                <a:t>Evangelists</a:t>
              </a:r>
              <a:r>
                <a:rPr lang="en-GB" sz="2448" dirty="0" smtClean="0">
                  <a:solidFill>
                    <a:sysClr val="window" lastClr="FFFFFF"/>
                  </a:solidFill>
                  <a:cs typeface="Segoe UI Light" panose="020B0502040204020203" pitchFamily="34" charset="0"/>
                </a:rPr>
                <a:t>/ Moderators</a:t>
              </a:r>
              <a:endParaRPr lang="en-GB" sz="2448" dirty="0">
                <a:solidFill>
                  <a:sysClr val="window" lastClr="FFFFFF"/>
                </a:solidFill>
                <a:cs typeface="Segoe UI Light" panose="020B0502040204020203" pitchFamily="34" charset="0"/>
              </a:endParaRPr>
            </a:p>
          </p:txBody>
        </p:sp>
        <p:sp>
          <p:nvSpPr>
            <p:cNvPr id="22" name="Content Placeholder 5"/>
            <p:cNvSpPr txBox="1">
              <a:spLocks/>
            </p:cNvSpPr>
            <p:nvPr/>
          </p:nvSpPr>
          <p:spPr>
            <a:xfrm flipH="1">
              <a:off x="9870996" y="3586541"/>
              <a:ext cx="2263654" cy="710314"/>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tIns="45720" bIns="45720"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a:solidFill>
                    <a:sysClr val="window" lastClr="FFFFFF"/>
                  </a:solidFill>
                  <a:cs typeface="Segoe UI Light" panose="020B0502040204020203" pitchFamily="34" charset="0"/>
                </a:rPr>
                <a:t>Coaches</a:t>
              </a:r>
            </a:p>
          </p:txBody>
        </p:sp>
        <p:grpSp>
          <p:nvGrpSpPr>
            <p:cNvPr id="23" name="Group 22"/>
            <p:cNvGrpSpPr/>
            <p:nvPr/>
          </p:nvGrpSpPr>
          <p:grpSpPr>
            <a:xfrm>
              <a:off x="9927681" y="2164523"/>
              <a:ext cx="1870016" cy="1451707"/>
              <a:chOff x="9826664" y="2018007"/>
              <a:chExt cx="1870016" cy="1451707"/>
            </a:xfrm>
          </p:grpSpPr>
          <p:pic>
            <p:nvPicPr>
              <p:cNvPr id="24" name="Picture 2" descr="C:\Users\Susan Hanley\AppData\Local\Microsoft\Windows\Temporary Internet Files\Content.IE5\POSTQKLT\MC900111342[1].wmf"/>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264134" y="2018007"/>
                <a:ext cx="1293934" cy="515318"/>
              </a:xfrm>
              <a:prstGeom prst="rect">
                <a:avLst/>
              </a:prstGeom>
              <a:noFill/>
              <a:ln>
                <a:noFill/>
              </a:ln>
              <a:extLst/>
            </p:spPr>
            <p:style>
              <a:lnRef idx="2">
                <a:schemeClr val="accent3">
                  <a:shade val="50000"/>
                </a:schemeClr>
              </a:lnRef>
              <a:fillRef idx="1">
                <a:schemeClr val="accent3"/>
              </a:fillRef>
              <a:effectRef idx="0">
                <a:schemeClr val="accent3"/>
              </a:effectRef>
              <a:fontRef idx="minor">
                <a:schemeClr val="lt1"/>
              </a:fontRef>
            </p:style>
          </p:pic>
          <p:pic>
            <p:nvPicPr>
              <p:cNvPr id="25" name="Picture 3" descr="C:\Users\Susan Hanley\AppData\Local\Microsoft\Windows\Temporary Internet Files\Content.IE5\AFNY2J59\MC900445027[1].jpg"/>
              <p:cNvPicPr>
                <a:picLocks noChangeAspect="1" noChangeArrowheads="1"/>
              </p:cNvPicPr>
              <p:nvPr/>
            </p:nvPicPr>
            <p:blipFill>
              <a:blip r:embed="rId13" cstate="email">
                <a:clrChange>
                  <a:clrFrom>
                    <a:srgbClr val="000000">
                      <a:alpha val="0"/>
                    </a:srgbClr>
                  </a:clrFrom>
                  <a:clrTo>
                    <a:srgbClr val="000000">
                      <a:alpha val="0"/>
                    </a:srgbClr>
                  </a:clrTo>
                </a:clrChange>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flipH="1">
                <a:off x="9826664" y="2601521"/>
                <a:ext cx="874939" cy="868193"/>
              </a:xfrm>
              <a:prstGeom prst="rect">
                <a:avLst/>
              </a:prstGeom>
              <a:noFill/>
              <a:ln>
                <a:noFill/>
              </a:ln>
              <a:extLst/>
            </p:spPr>
            <p:style>
              <a:lnRef idx="2">
                <a:schemeClr val="accent3">
                  <a:shade val="50000"/>
                </a:schemeClr>
              </a:lnRef>
              <a:fillRef idx="1">
                <a:schemeClr val="accent3"/>
              </a:fillRef>
              <a:effectRef idx="0">
                <a:schemeClr val="accent3"/>
              </a:effectRef>
              <a:fontRef idx="minor">
                <a:schemeClr val="lt1"/>
              </a:fontRef>
            </p:style>
          </p:pic>
          <p:pic>
            <p:nvPicPr>
              <p:cNvPr id="26" name="Picture 10" descr="http://ts1.mm.bing.net/th?id=HN.608025296387313450&amp;w=195&amp;h=183&amp;c=7&amp;rs=1&amp;qlt=90&amp;o=4&amp;pid=1.7"/>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0941473" y="2632308"/>
                <a:ext cx="755207" cy="70873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024" name="Group 1023"/>
          <p:cNvGrpSpPr/>
          <p:nvPr/>
        </p:nvGrpSpPr>
        <p:grpSpPr>
          <a:xfrm>
            <a:off x="5104935" y="1499903"/>
            <a:ext cx="2350733" cy="2419104"/>
            <a:chOff x="7090926" y="3593499"/>
            <a:chExt cx="2350733" cy="2419104"/>
          </a:xfrm>
        </p:grpSpPr>
        <p:pic>
          <p:nvPicPr>
            <p:cNvPr id="1026" name="Picture 2" descr="http://ts1.mm.bing.net/th?&amp;id=HN.608023844695573886&amp;w=300&amp;h=300&amp;c=0&amp;pid=1.9&amp;rs=0&amp;p=0&amp;r=0"/>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090926" y="3593499"/>
              <a:ext cx="2350127" cy="1629422"/>
            </a:xfrm>
            <a:prstGeom prst="rect">
              <a:avLst/>
            </a:prstGeom>
            <a:noFill/>
            <a:extLst>
              <a:ext uri="{909E8E84-426E-40DD-AFC4-6F175D3DCCD1}">
                <a14:hiddenFill xmlns:a14="http://schemas.microsoft.com/office/drawing/2010/main">
                  <a:solidFill>
                    <a:srgbClr val="FFFFFF"/>
                  </a:solidFill>
                </a14:hiddenFill>
              </a:ext>
            </a:extLst>
          </p:spPr>
        </p:pic>
        <p:sp>
          <p:nvSpPr>
            <p:cNvPr id="31" name="Content Placeholder 5"/>
            <p:cNvSpPr txBox="1">
              <a:spLocks/>
            </p:cNvSpPr>
            <p:nvPr/>
          </p:nvSpPr>
          <p:spPr>
            <a:xfrm flipH="1">
              <a:off x="7091531" y="5188038"/>
              <a:ext cx="2350128" cy="824565"/>
            </a:xfrm>
            <a:prstGeom prst="rect">
              <a:avLst/>
            </a:prstGeom>
            <a:solidFill>
              <a:srgbClr val="EE0A0F"/>
            </a:solidFill>
            <a:ln>
              <a:noFill/>
            </a:ln>
          </p:spPr>
          <p:style>
            <a:lnRef idx="1">
              <a:schemeClr val="accent1"/>
            </a:lnRef>
            <a:fillRef idx="2">
              <a:schemeClr val="accent1"/>
            </a:fillRef>
            <a:effectRef idx="1">
              <a:schemeClr val="accent1"/>
            </a:effectRef>
            <a:fontRef idx="minor">
              <a:schemeClr val="dk1"/>
            </a:fontRef>
          </p:style>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smtClean="0">
                  <a:solidFill>
                    <a:sysClr val="window" lastClr="FFFFFF"/>
                  </a:solidFill>
                  <a:cs typeface="Segoe UI Light" panose="020B0502040204020203" pitchFamily="34" charset="0"/>
                </a:rPr>
                <a:t>Help Desk</a:t>
              </a:r>
              <a:endParaRPr lang="en-GB" sz="2448" dirty="0">
                <a:solidFill>
                  <a:sysClr val="window" lastClr="FFFFFF"/>
                </a:solidFill>
                <a:cs typeface="Segoe UI Light" panose="020B0502040204020203" pitchFamily="34" charset="0"/>
              </a:endParaRPr>
            </a:p>
          </p:txBody>
        </p:sp>
      </p:grpSp>
      <p:grpSp>
        <p:nvGrpSpPr>
          <p:cNvPr id="1025" name="Group 1024"/>
          <p:cNvGrpSpPr/>
          <p:nvPr/>
        </p:nvGrpSpPr>
        <p:grpSpPr>
          <a:xfrm>
            <a:off x="5097856" y="3919007"/>
            <a:ext cx="2350128" cy="2500587"/>
            <a:chOff x="5627084" y="1001162"/>
            <a:chExt cx="2350128" cy="2184700"/>
          </a:xfrm>
        </p:grpSpPr>
        <p:pic>
          <p:nvPicPr>
            <p:cNvPr id="1028" name="Picture 4" descr="http://ts1.mm.bing.net/th?&amp;id=HN.608000853741863430&amp;w=300&amp;h=300&amp;c=0&amp;pid=1.9&amp;rs=0&amp;p=0&amp;r=0"/>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5811219" y="1001162"/>
              <a:ext cx="1787269" cy="1435980"/>
            </a:xfrm>
            <a:prstGeom prst="rect">
              <a:avLst/>
            </a:prstGeom>
            <a:noFill/>
            <a:extLst>
              <a:ext uri="{909E8E84-426E-40DD-AFC4-6F175D3DCCD1}">
                <a14:hiddenFill xmlns:a14="http://schemas.microsoft.com/office/drawing/2010/main">
                  <a:solidFill>
                    <a:srgbClr val="FFFFFF"/>
                  </a:solidFill>
                </a14:hiddenFill>
              </a:ext>
            </a:extLst>
          </p:spPr>
        </p:pic>
        <p:sp>
          <p:nvSpPr>
            <p:cNvPr id="28" name="Content Placeholder 5"/>
            <p:cNvSpPr txBox="1">
              <a:spLocks/>
            </p:cNvSpPr>
            <p:nvPr/>
          </p:nvSpPr>
          <p:spPr>
            <a:xfrm flipH="1">
              <a:off x="5627084" y="2464346"/>
              <a:ext cx="2350128" cy="721516"/>
            </a:xfrm>
            <a:prstGeom prst="rect">
              <a:avLst/>
            </a:prstGeom>
            <a:solidFill>
              <a:schemeClr val="accent4">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smtClean="0">
                  <a:solidFill>
                    <a:sysClr val="window" lastClr="FFFFFF"/>
                  </a:solidFill>
                  <a:cs typeface="Segoe UI Light" panose="020B0502040204020203" pitchFamily="34" charset="0"/>
                </a:rPr>
                <a:t>Application Development</a:t>
              </a:r>
              <a:endParaRPr lang="en-GB" sz="2448" dirty="0">
                <a:solidFill>
                  <a:sysClr val="window" lastClr="FFFFFF"/>
                </a:solidFill>
                <a:cs typeface="Segoe UI Light" panose="020B0502040204020203" pitchFamily="34" charset="0"/>
              </a:endParaRPr>
            </a:p>
          </p:txBody>
        </p:sp>
      </p:grpSp>
      <p:grpSp>
        <p:nvGrpSpPr>
          <p:cNvPr id="1027" name="Group 1026"/>
          <p:cNvGrpSpPr/>
          <p:nvPr/>
        </p:nvGrpSpPr>
        <p:grpSpPr>
          <a:xfrm>
            <a:off x="7469951" y="1344844"/>
            <a:ext cx="2402317" cy="2562874"/>
            <a:chOff x="5531937" y="3938006"/>
            <a:chExt cx="2402317" cy="2562874"/>
          </a:xfrm>
        </p:grpSpPr>
        <p:sp>
          <p:nvSpPr>
            <p:cNvPr id="30" name="Content Placeholder 5"/>
            <p:cNvSpPr txBox="1">
              <a:spLocks/>
            </p:cNvSpPr>
            <p:nvPr/>
          </p:nvSpPr>
          <p:spPr>
            <a:xfrm flipH="1">
              <a:off x="5576905" y="5663103"/>
              <a:ext cx="2350128" cy="837777"/>
            </a:xfrm>
            <a:prstGeom prst="rect">
              <a:avLst/>
            </a:prstGeom>
            <a:solidFill>
              <a:srgbClr val="28292A"/>
            </a:solidFill>
            <a:ln>
              <a:noFill/>
            </a:ln>
          </p:spPr>
          <p:style>
            <a:lnRef idx="1">
              <a:schemeClr val="accent1"/>
            </a:lnRef>
            <a:fillRef idx="2">
              <a:schemeClr val="accent1"/>
            </a:fillRef>
            <a:effectRef idx="1">
              <a:schemeClr val="accent1"/>
            </a:effectRef>
            <a:fontRef idx="minor">
              <a:schemeClr val="dk1"/>
            </a:fontRef>
          </p:style>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smtClean="0">
                  <a:solidFill>
                    <a:sysClr val="window" lastClr="FFFFFF"/>
                  </a:solidFill>
                  <a:cs typeface="Segoe UI Light" panose="020B0502040204020203" pitchFamily="34" charset="0"/>
                </a:rPr>
                <a:t>Infrastructure Support/Admin</a:t>
              </a:r>
              <a:endParaRPr lang="en-GB" sz="2448" dirty="0">
                <a:solidFill>
                  <a:sysClr val="window" lastClr="FFFFFF"/>
                </a:solidFill>
                <a:cs typeface="Segoe UI Light" panose="020B0502040204020203" pitchFamily="34" charset="0"/>
              </a:endParaRPr>
            </a:p>
          </p:txBody>
        </p:sp>
        <p:pic>
          <p:nvPicPr>
            <p:cNvPr id="1030" name="Picture 6" descr="http://ts1.mm.bing.net/th?&amp;id=HN.608036721008250756&amp;w=305&amp;h=300&amp;c=0&amp;pid=1.9&amp;rs=0&amp;p=0&amp;r=0"/>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5531937" y="3938006"/>
              <a:ext cx="2402317" cy="17250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5294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7"/>
                                        </p:tgtEl>
                                      </p:cBhvr>
                                    </p:animEffect>
                                    <p:set>
                                      <p:cBhvr>
                                        <p:cTn id="7" dur="1" fill="hold">
                                          <p:stCondLst>
                                            <p:cond delay="499"/>
                                          </p:stCondLst>
                                        </p:cTn>
                                        <p:tgtEl>
                                          <p:spTgt spid="10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normAutofit fontScale="90000"/>
          </a:bodyPr>
          <a:lstStyle/>
          <a:p>
            <a:r>
              <a:rPr lang="en-US" dirty="0" smtClean="0"/>
              <a:t>Enterprise Intranet Roles</a:t>
            </a:r>
            <a:endParaRPr lang="en-US" dirty="0"/>
          </a:p>
        </p:txBody>
      </p:sp>
      <p:sp>
        <p:nvSpPr>
          <p:cNvPr id="16" name="Oval 15"/>
          <p:cNvSpPr/>
          <p:nvPr/>
        </p:nvSpPr>
        <p:spPr>
          <a:xfrm>
            <a:off x="9312754" y="3219975"/>
            <a:ext cx="3183016" cy="2207803"/>
          </a:xfrm>
          <a:prstGeom prst="ellipse">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36">
              <a:latin typeface="Segoe UI Light" panose="020B0502040204020203" pitchFamily="34" charset="0"/>
              <a:cs typeface="Segoe UI Light" panose="020B0502040204020203" pitchFamily="34" charset="0"/>
            </a:endParaRPr>
          </a:p>
        </p:txBody>
      </p:sp>
      <p:grpSp>
        <p:nvGrpSpPr>
          <p:cNvPr id="37" name="Group 36"/>
          <p:cNvGrpSpPr/>
          <p:nvPr/>
        </p:nvGrpSpPr>
        <p:grpSpPr>
          <a:xfrm>
            <a:off x="1463409" y="1426828"/>
            <a:ext cx="2350128" cy="2437542"/>
            <a:chOff x="441870" y="1269466"/>
            <a:chExt cx="2350128" cy="2437542"/>
          </a:xfrm>
        </p:grpSpPr>
        <p:sp>
          <p:nvSpPr>
            <p:cNvPr id="18" name="Content Placeholder 5"/>
            <p:cNvSpPr txBox="1">
              <a:spLocks/>
            </p:cNvSpPr>
            <p:nvPr/>
          </p:nvSpPr>
          <p:spPr>
            <a:xfrm flipH="1">
              <a:off x="441870" y="2892307"/>
              <a:ext cx="2350128" cy="81470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a:solidFill>
                    <a:sysClr val="window" lastClr="FFFFFF"/>
                  </a:solidFill>
                  <a:cs typeface="Segoe UI Light" panose="020B0502040204020203" pitchFamily="34" charset="0"/>
                </a:rPr>
                <a:t>Intranet Steering Committee</a:t>
              </a:r>
            </a:p>
          </p:txBody>
        </p:sp>
        <p:pic>
          <p:nvPicPr>
            <p:cNvPr id="29" name="Picture 2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4434" y="1269466"/>
              <a:ext cx="1905000" cy="1600200"/>
            </a:xfrm>
            <a:prstGeom prst="rect">
              <a:avLst/>
            </a:prstGeom>
          </p:spPr>
        </p:pic>
      </p:grpSp>
      <p:grpSp>
        <p:nvGrpSpPr>
          <p:cNvPr id="38" name="Group 37"/>
          <p:cNvGrpSpPr/>
          <p:nvPr/>
        </p:nvGrpSpPr>
        <p:grpSpPr>
          <a:xfrm>
            <a:off x="3848633" y="1259058"/>
            <a:ext cx="2350128" cy="2599088"/>
            <a:chOff x="2982174" y="1101696"/>
            <a:chExt cx="2350128" cy="2599088"/>
          </a:xfrm>
        </p:grpSpPr>
        <p:sp>
          <p:nvSpPr>
            <p:cNvPr id="17" name="Content Placeholder 5"/>
            <p:cNvSpPr txBox="1">
              <a:spLocks/>
            </p:cNvSpPr>
            <p:nvPr/>
          </p:nvSpPr>
          <p:spPr>
            <a:xfrm flipH="1">
              <a:off x="2982174" y="2898530"/>
              <a:ext cx="2350128" cy="80225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a:solidFill>
                    <a:sysClr val="window" lastClr="FFFFFF"/>
                  </a:solidFill>
                  <a:cs typeface="Segoe UI Light" panose="020B0502040204020203" pitchFamily="34" charset="0"/>
                </a:rPr>
                <a:t>Intranet Business Owner</a:t>
              </a:r>
            </a:p>
          </p:txBody>
        </p:sp>
        <p:graphicFrame>
          <p:nvGraphicFramePr>
            <p:cNvPr id="34" name="Diagram 33"/>
            <p:cNvGraphicFramePr/>
            <p:nvPr>
              <p:extLst>
                <p:ext uri="{D42A27DB-BD31-4B8C-83A1-F6EECF244321}">
                  <p14:modId xmlns:p14="http://schemas.microsoft.com/office/powerpoint/2010/main" val="126230063"/>
                </p:ext>
              </p:extLst>
            </p:nvPr>
          </p:nvGraphicFramePr>
          <p:xfrm>
            <a:off x="2982174" y="1101696"/>
            <a:ext cx="2316711" cy="1833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grpSp>
        <p:nvGrpSpPr>
          <p:cNvPr id="39" name="Group 38"/>
          <p:cNvGrpSpPr/>
          <p:nvPr/>
        </p:nvGrpSpPr>
        <p:grpSpPr>
          <a:xfrm>
            <a:off x="3840823" y="3949550"/>
            <a:ext cx="2350128" cy="2467371"/>
            <a:chOff x="5579698" y="1233413"/>
            <a:chExt cx="2350128" cy="2467371"/>
          </a:xfrm>
        </p:grpSpPr>
        <p:sp>
          <p:nvSpPr>
            <p:cNvPr id="19" name="Content Placeholder 5"/>
            <p:cNvSpPr txBox="1">
              <a:spLocks/>
            </p:cNvSpPr>
            <p:nvPr/>
          </p:nvSpPr>
          <p:spPr>
            <a:xfrm flipH="1">
              <a:off x="5579698" y="2894947"/>
              <a:ext cx="2350128" cy="805837"/>
            </a:xfrm>
            <a:prstGeom prst="rect">
              <a:avLst/>
            </a:prstGeom>
            <a:solidFill>
              <a:schemeClr val="accent4">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a:solidFill>
                    <a:sysClr val="window" lastClr="FFFFFF"/>
                  </a:solidFill>
                  <a:cs typeface="Segoe UI Light" panose="020B0502040204020203" pitchFamily="34" charset="0"/>
                </a:rPr>
                <a:t>Intranet IT Owner</a:t>
              </a:r>
            </a:p>
          </p:txBody>
        </p:sp>
        <p:grpSp>
          <p:nvGrpSpPr>
            <p:cNvPr id="36" name="Group 35"/>
            <p:cNvGrpSpPr/>
            <p:nvPr/>
          </p:nvGrpSpPr>
          <p:grpSpPr>
            <a:xfrm>
              <a:off x="5579698" y="1233413"/>
              <a:ext cx="2350128" cy="1665117"/>
              <a:chOff x="5579698" y="1233413"/>
              <a:chExt cx="2350128" cy="1665117"/>
            </a:xfrm>
          </p:grpSpPr>
          <p:pic>
            <p:nvPicPr>
              <p:cNvPr id="1026" name="Picture 2" descr="http://christianmcmahon.com/wp-content/uploads/2013/05/Synergy-300x140.jpg"/>
              <p:cNvPicPr>
                <a:picLocks noChangeAspect="1" noChangeArrowheads="1"/>
              </p:cNvPicPr>
              <p:nvPr/>
            </p:nvPicPr>
            <p:blipFill rotWithShape="1">
              <a:blip r:embed="rId9">
                <a:extLst>
                  <a:ext uri="{28A0092B-C50C-407E-A947-70E740481C1C}">
                    <a14:useLocalDpi xmlns:a14="http://schemas.microsoft.com/office/drawing/2010/main"/>
                  </a:ext>
                </a:extLst>
              </a:blip>
              <a:srcRect/>
              <a:stretch/>
            </p:blipFill>
            <p:spPr bwMode="auto">
              <a:xfrm>
                <a:off x="5579698" y="1233413"/>
                <a:ext cx="2350128" cy="1665117"/>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6218237" y="1314650"/>
                <a:ext cx="1053577"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CIO</a:t>
                </a:r>
              </a:p>
            </p:txBody>
          </p:sp>
        </p:grpSp>
      </p:grpSp>
      <p:grpSp>
        <p:nvGrpSpPr>
          <p:cNvPr id="40" name="Group 39"/>
          <p:cNvGrpSpPr/>
          <p:nvPr/>
        </p:nvGrpSpPr>
        <p:grpSpPr>
          <a:xfrm>
            <a:off x="1463409" y="3949550"/>
            <a:ext cx="2350128" cy="2473760"/>
            <a:chOff x="8215198" y="1233248"/>
            <a:chExt cx="2350128" cy="2473760"/>
          </a:xfrm>
        </p:grpSpPr>
        <p:pic>
          <p:nvPicPr>
            <p:cNvPr id="1028" name="Picture 4" descr="http://ts1.mm.bing.net/th?&amp;id=HN.608037227808489787&amp;w=300&amp;h=300&amp;c=0&amp;pid=1.9&amp;rs=0&amp;p=0&amp;r=0"/>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215318" y="1233248"/>
              <a:ext cx="2350008" cy="1731173"/>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5"/>
            <p:cNvSpPr txBox="1">
              <a:spLocks/>
            </p:cNvSpPr>
            <p:nvPr/>
          </p:nvSpPr>
          <p:spPr>
            <a:xfrm flipH="1">
              <a:off x="8215198" y="2901171"/>
              <a:ext cx="2350128" cy="80583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43431">
                <a:buClr>
                  <a:sysClr val="windowText" lastClr="000000"/>
                </a:buClr>
                <a:defRPr/>
              </a:pPr>
              <a:endParaRPr lang="en-GB" sz="2448" dirty="0" smtClean="0">
                <a:solidFill>
                  <a:sysClr val="window" lastClr="FFFFFF"/>
                </a:solidFill>
                <a:cs typeface="Segoe UI Light" panose="020B0502040204020203" pitchFamily="34" charset="0"/>
              </a:endParaRPr>
            </a:p>
            <a:p>
              <a:pPr algn="ctr" defTabSz="1243431">
                <a:buClr>
                  <a:sysClr val="windowText" lastClr="000000"/>
                </a:buClr>
                <a:defRPr/>
              </a:pPr>
              <a:r>
                <a:rPr lang="en-GB" sz="2448" dirty="0" smtClean="0">
                  <a:solidFill>
                    <a:sysClr val="window" lastClr="FFFFFF"/>
                  </a:solidFill>
                  <a:cs typeface="Segoe UI Light" panose="020B0502040204020203" pitchFamily="34" charset="0"/>
                </a:rPr>
                <a:t>Information </a:t>
              </a:r>
              <a:r>
                <a:rPr lang="en-GB" sz="2448" dirty="0">
                  <a:solidFill>
                    <a:sysClr val="window" lastClr="FFFFFF"/>
                  </a:solidFill>
                  <a:cs typeface="Segoe UI Light" panose="020B0502040204020203" pitchFamily="34" charset="0"/>
                </a:rPr>
                <a:t>Architect</a:t>
              </a:r>
            </a:p>
          </p:txBody>
        </p:sp>
      </p:grpSp>
      <p:grpSp>
        <p:nvGrpSpPr>
          <p:cNvPr id="41" name="Group 40"/>
          <p:cNvGrpSpPr/>
          <p:nvPr/>
        </p:nvGrpSpPr>
        <p:grpSpPr>
          <a:xfrm>
            <a:off x="8642413" y="1346123"/>
            <a:ext cx="2350128" cy="2511591"/>
            <a:chOff x="7270828" y="1188761"/>
            <a:chExt cx="2350128" cy="2511591"/>
          </a:xfrm>
        </p:grpSpPr>
        <p:pic>
          <p:nvPicPr>
            <p:cNvPr id="43" name="Picture 12" descr="C:\Users\Susan Hanley\AppData\Local\Microsoft\Windows\Temporary Internet Files\Content.IE5\HWTMDWEF\MP900110931[1].jp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7270828" y="1188761"/>
              <a:ext cx="2341246" cy="1759867"/>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5"/>
            <p:cNvSpPr txBox="1">
              <a:spLocks/>
            </p:cNvSpPr>
            <p:nvPr/>
          </p:nvSpPr>
          <p:spPr>
            <a:xfrm flipH="1">
              <a:off x="7270828" y="2892307"/>
              <a:ext cx="2350128" cy="80804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smtClean="0">
                  <a:solidFill>
                    <a:sysClr val="window" lastClr="FFFFFF"/>
                  </a:solidFill>
                  <a:cs typeface="Segoe UI Light" panose="020B0502040204020203" pitchFamily="34" charset="0"/>
                </a:rPr>
                <a:t>Visitors</a:t>
              </a:r>
              <a:endParaRPr lang="en-GB" sz="2448" dirty="0">
                <a:solidFill>
                  <a:sysClr val="window" lastClr="FFFFFF"/>
                </a:solidFill>
                <a:cs typeface="Segoe UI Light" panose="020B0502040204020203" pitchFamily="34" charset="0"/>
              </a:endParaRPr>
            </a:p>
          </p:txBody>
        </p:sp>
      </p:grpSp>
      <p:grpSp>
        <p:nvGrpSpPr>
          <p:cNvPr id="44" name="Group 43"/>
          <p:cNvGrpSpPr/>
          <p:nvPr/>
        </p:nvGrpSpPr>
        <p:grpSpPr>
          <a:xfrm>
            <a:off x="6245523" y="1193515"/>
            <a:ext cx="2350128" cy="2664631"/>
            <a:chOff x="4873938" y="1036153"/>
            <a:chExt cx="2350128" cy="2664631"/>
          </a:xfrm>
        </p:grpSpPr>
        <p:sp>
          <p:nvSpPr>
            <p:cNvPr id="20" name="Content Placeholder 5"/>
            <p:cNvSpPr txBox="1">
              <a:spLocks/>
            </p:cNvSpPr>
            <p:nvPr/>
          </p:nvSpPr>
          <p:spPr>
            <a:xfrm flipH="1">
              <a:off x="4873938" y="2894927"/>
              <a:ext cx="2350128" cy="80585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50" dirty="0" smtClean="0">
                  <a:solidFill>
                    <a:sysClr val="window" lastClr="FFFFFF"/>
                  </a:solidFill>
                  <a:cs typeface="Segoe UI Light" panose="020B0502040204020203" pitchFamily="34" charset="0"/>
                </a:rPr>
                <a:t>Managing Editors</a:t>
              </a:r>
              <a:endParaRPr lang="en-GB" sz="2450" dirty="0">
                <a:solidFill>
                  <a:sysClr val="window" lastClr="FFFFFF"/>
                </a:solidFill>
                <a:cs typeface="Segoe UI Light" panose="020B0502040204020203" pitchFamily="34" charset="0"/>
              </a:endParaRPr>
            </a:p>
          </p:txBody>
        </p:sp>
        <p:pic>
          <p:nvPicPr>
            <p:cNvPr id="1030" name="Picture 6" descr="http://ts2.mm.bing.net/th?id=HN.608039083239342667&amp;pid=1.7"/>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5354862" y="1036153"/>
              <a:ext cx="1371635" cy="18444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6237201" y="4033544"/>
            <a:ext cx="2350128" cy="2380878"/>
            <a:chOff x="4865616" y="3876182"/>
            <a:chExt cx="2350128" cy="2380878"/>
          </a:xfrm>
        </p:grpSpPr>
        <p:sp>
          <p:nvSpPr>
            <p:cNvPr id="21" name="Content Placeholder 5"/>
            <p:cNvSpPr txBox="1">
              <a:spLocks/>
            </p:cNvSpPr>
            <p:nvPr/>
          </p:nvSpPr>
          <p:spPr>
            <a:xfrm flipH="1">
              <a:off x="4865616" y="5451203"/>
              <a:ext cx="2350128" cy="80585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smtClean="0">
                  <a:solidFill>
                    <a:sysClr val="window" lastClr="FFFFFF"/>
                  </a:solidFill>
                  <a:cs typeface="Segoe UI Light" panose="020B0502040204020203" pitchFamily="34" charset="0"/>
                </a:rPr>
                <a:t>Content Authors</a:t>
              </a:r>
              <a:endParaRPr lang="en-GB" sz="2448" dirty="0">
                <a:solidFill>
                  <a:sysClr val="window" lastClr="FFFFFF"/>
                </a:solidFill>
                <a:cs typeface="Segoe UI Light" panose="020B0502040204020203" pitchFamily="34" charset="0"/>
              </a:endParaRPr>
            </a:p>
          </p:txBody>
        </p:sp>
        <p:pic>
          <p:nvPicPr>
            <p:cNvPr id="46" name="Picture 6" descr="http://ts2.mm.bing.net/th?id=HN.608039083239342667&amp;pid=1.7"/>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5327421" y="3876182"/>
              <a:ext cx="1533871" cy="15569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p:cNvGrpSpPr/>
          <p:nvPr/>
        </p:nvGrpSpPr>
        <p:grpSpPr>
          <a:xfrm>
            <a:off x="8642413" y="3849361"/>
            <a:ext cx="2372414" cy="2573896"/>
            <a:chOff x="7218435" y="3730052"/>
            <a:chExt cx="2372414" cy="2573896"/>
          </a:xfrm>
        </p:grpSpPr>
        <p:pic>
          <p:nvPicPr>
            <p:cNvPr id="1032" name="Picture 8" descr="http://ts4.mm.bing.net/th?id=HN.607994192233170156&amp;w=169&amp;h=164&amp;c=7&amp;rs=1&amp;qlt=90&amp;o=4&amp;pid=1.7"/>
            <p:cNvPicPr>
              <a:picLocks noChangeAspect="1" noChangeArrowheads="1"/>
            </p:cNvPicPr>
            <p:nvPr/>
          </p:nvPicPr>
          <p:blipFill rotWithShape="1">
            <a:blip r:embed="rId14">
              <a:extLst>
                <a:ext uri="{28A0092B-C50C-407E-A947-70E740481C1C}">
                  <a14:useLocalDpi xmlns:a14="http://schemas.microsoft.com/office/drawing/2010/main"/>
                </a:ext>
              </a:extLst>
            </a:blip>
            <a:srcRect/>
            <a:stretch/>
          </p:blipFill>
          <p:spPr bwMode="auto">
            <a:xfrm>
              <a:off x="7218435" y="3730052"/>
              <a:ext cx="2372414" cy="1925286"/>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5"/>
            <p:cNvSpPr txBox="1">
              <a:spLocks/>
            </p:cNvSpPr>
            <p:nvPr/>
          </p:nvSpPr>
          <p:spPr>
            <a:xfrm flipH="1">
              <a:off x="7255798" y="5498164"/>
              <a:ext cx="2297687" cy="80578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448" dirty="0">
                  <a:solidFill>
                    <a:sysClr val="window" lastClr="FFFFFF"/>
                  </a:solidFill>
                  <a:cs typeface="Segoe UI Light" panose="020B0502040204020203" pitchFamily="34" charset="0"/>
                </a:rPr>
                <a:t>Training and </a:t>
              </a:r>
              <a:r>
                <a:rPr lang="en-GB" sz="2448" dirty="0" err="1" smtClean="0">
                  <a:solidFill>
                    <a:sysClr val="window" lastClr="FFFFFF"/>
                  </a:solidFill>
                  <a:cs typeface="Segoe UI Light" panose="020B0502040204020203" pitchFamily="34" charset="0"/>
                </a:rPr>
                <a:t>Comms</a:t>
              </a:r>
              <a:endParaRPr lang="en-GB" sz="2448" dirty="0">
                <a:solidFill>
                  <a:sysClr val="window" lastClr="FFFFFF"/>
                </a:solidFill>
                <a:cs typeface="Segoe UI Light" panose="020B0502040204020203" pitchFamily="34" charset="0"/>
              </a:endParaRPr>
            </a:p>
          </p:txBody>
        </p:sp>
      </p:grpSp>
      <p:sp>
        <p:nvSpPr>
          <p:cNvPr id="49" name="Rectangle 48"/>
          <p:cNvSpPr/>
          <p:nvPr/>
        </p:nvSpPr>
        <p:spPr bwMode="auto">
          <a:xfrm>
            <a:off x="3460658" y="1965421"/>
            <a:ext cx="5852096" cy="3737924"/>
          </a:xfrm>
          <a:prstGeom prst="rect">
            <a:avLst/>
          </a:prstGeom>
          <a:solidFill>
            <a:schemeClr val="accent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400" dirty="0" smtClean="0">
                <a:gradFill>
                  <a:gsLst>
                    <a:gs pos="0">
                      <a:srgbClr val="FFFFFF"/>
                    </a:gs>
                    <a:gs pos="100000">
                      <a:srgbClr val="FFFFFF"/>
                    </a:gs>
                  </a:gsLst>
                  <a:lin ang="5400000" scaled="0"/>
                </a:gradFill>
                <a:latin typeface="+mj-lt"/>
              </a:rPr>
              <a:t>We’re </a:t>
            </a:r>
            <a:r>
              <a:rPr lang="en-US" sz="4400" dirty="0">
                <a:gradFill>
                  <a:gsLst>
                    <a:gs pos="0">
                      <a:srgbClr val="FFFFFF"/>
                    </a:gs>
                    <a:gs pos="100000">
                      <a:srgbClr val="FFFFFF"/>
                    </a:gs>
                  </a:gsLst>
                  <a:lin ang="5400000" scaled="0"/>
                </a:gradFill>
                <a:latin typeface="+mj-lt"/>
              </a:rPr>
              <a:t>A</a:t>
            </a:r>
            <a:r>
              <a:rPr lang="en-US" sz="4400" dirty="0" smtClean="0">
                <a:gradFill>
                  <a:gsLst>
                    <a:gs pos="0">
                      <a:srgbClr val="FFFFFF"/>
                    </a:gs>
                    <a:gs pos="100000">
                      <a:srgbClr val="FFFFFF"/>
                    </a:gs>
                  </a:gsLst>
                  <a:lin ang="5400000" scaled="0"/>
                </a:gradFill>
                <a:latin typeface="+mj-lt"/>
              </a:rPr>
              <a:t>ll </a:t>
            </a:r>
            <a:r>
              <a:rPr lang="en-US" sz="4400" u="sng" dirty="0" smtClean="0">
                <a:gradFill>
                  <a:gsLst>
                    <a:gs pos="0">
                      <a:srgbClr val="FFFFFF"/>
                    </a:gs>
                    <a:gs pos="100000">
                      <a:srgbClr val="FFFFFF"/>
                    </a:gs>
                  </a:gsLst>
                  <a:lin ang="5400000" scaled="0"/>
                </a:gradFill>
                <a:latin typeface="+mj-lt"/>
              </a:rPr>
              <a:t>responsible</a:t>
            </a:r>
            <a:r>
              <a:rPr lang="en-US" sz="4400" dirty="0" smtClean="0">
                <a:gradFill>
                  <a:gsLst>
                    <a:gs pos="0">
                      <a:srgbClr val="FFFFFF"/>
                    </a:gs>
                    <a:gs pos="100000">
                      <a:srgbClr val="FFFFFF"/>
                    </a:gs>
                  </a:gsLst>
                  <a:lin ang="5400000" scaled="0"/>
                </a:gradFill>
                <a:latin typeface="+mj-lt"/>
              </a:rPr>
              <a:t>,</a:t>
            </a:r>
          </a:p>
          <a:p>
            <a:pPr algn="ctr" defTabSz="932472" fontAlgn="base">
              <a:spcBef>
                <a:spcPct val="0"/>
              </a:spcBef>
              <a:spcAft>
                <a:spcPct val="0"/>
              </a:spcAft>
            </a:pPr>
            <a:r>
              <a:rPr lang="en-US" sz="4400" dirty="0">
                <a:gradFill>
                  <a:gsLst>
                    <a:gs pos="0">
                      <a:srgbClr val="FFFFFF"/>
                    </a:gs>
                    <a:gs pos="100000">
                      <a:srgbClr val="FFFFFF"/>
                    </a:gs>
                  </a:gsLst>
                  <a:lin ang="5400000" scaled="0"/>
                </a:gradFill>
                <a:latin typeface="+mj-lt"/>
              </a:rPr>
              <a:t>b</a:t>
            </a:r>
            <a:r>
              <a:rPr lang="en-US" sz="4400" dirty="0" smtClean="0">
                <a:gradFill>
                  <a:gsLst>
                    <a:gs pos="0">
                      <a:srgbClr val="FFFFFF"/>
                    </a:gs>
                    <a:gs pos="100000">
                      <a:srgbClr val="FFFFFF"/>
                    </a:gs>
                  </a:gsLst>
                  <a:lin ang="5400000" scaled="0"/>
                </a:gradFill>
                <a:latin typeface="+mj-lt"/>
              </a:rPr>
              <a:t>ut the Owner is </a:t>
            </a:r>
            <a:r>
              <a:rPr lang="en-US" sz="4400" u="sng" dirty="0" smtClean="0">
                <a:gradFill>
                  <a:gsLst>
                    <a:gs pos="0">
                      <a:srgbClr val="FFFFFF"/>
                    </a:gs>
                    <a:gs pos="100000">
                      <a:srgbClr val="FFFFFF"/>
                    </a:gs>
                  </a:gsLst>
                  <a:lin ang="5400000" scaled="0"/>
                </a:gradFill>
                <a:latin typeface="+mj-lt"/>
              </a:rPr>
              <a:t>accountable</a:t>
            </a:r>
            <a:r>
              <a:rPr lang="en-US" sz="4400" dirty="0" smtClean="0">
                <a:gradFill>
                  <a:gsLst>
                    <a:gs pos="0">
                      <a:srgbClr val="FFFFFF"/>
                    </a:gs>
                    <a:gs pos="100000">
                      <a:srgbClr val="FFFFFF"/>
                    </a:gs>
                  </a:gsLst>
                  <a:lin ang="5400000" scaled="0"/>
                </a:gradFill>
                <a:latin typeface="+mj-lt"/>
              </a:rPr>
              <a:t>.</a:t>
            </a:r>
            <a:endParaRPr lang="en-US" sz="44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1096085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en-US" dirty="0" smtClean="0"/>
              <a:t>Similar Roles for each site</a:t>
            </a:r>
            <a:endParaRPr lang="en-US" dirty="0"/>
          </a:p>
        </p:txBody>
      </p:sp>
      <p:grpSp>
        <p:nvGrpSpPr>
          <p:cNvPr id="3" name="Group 2"/>
          <p:cNvGrpSpPr/>
          <p:nvPr/>
        </p:nvGrpSpPr>
        <p:grpSpPr>
          <a:xfrm>
            <a:off x="119078" y="2436598"/>
            <a:ext cx="2350160" cy="3223850"/>
            <a:chOff x="1097653" y="1577043"/>
            <a:chExt cx="2350160" cy="3223850"/>
          </a:xfrm>
        </p:grpSpPr>
        <p:sp>
          <p:nvSpPr>
            <p:cNvPr id="4" name="Content Placeholder 5"/>
            <p:cNvSpPr txBox="1">
              <a:spLocks/>
            </p:cNvSpPr>
            <p:nvPr/>
          </p:nvSpPr>
          <p:spPr>
            <a:xfrm flipH="1">
              <a:off x="1097653" y="3335618"/>
              <a:ext cx="2350128" cy="146527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720" dirty="0">
                  <a:solidFill>
                    <a:sysClr val="window" lastClr="FFFFFF"/>
                  </a:solidFill>
                  <a:latin typeface="+mj-lt"/>
                  <a:cs typeface="Segoe UI Light" panose="020B0502040204020203" pitchFamily="34" charset="0"/>
                </a:rPr>
                <a:t>Site Sponsor/ Business Owner</a:t>
              </a:r>
            </a:p>
          </p:txBody>
        </p:sp>
        <p:pic>
          <p:nvPicPr>
            <p:cNvPr id="10" name="Picture 2" descr="C:\Users\Susan Hanley\AppData\Local\Microsoft\Windows\Temporary Internet Files\Content.IE5\UTJ8G8ZB\MP900341944[1].jpg"/>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1097653" y="1577043"/>
              <a:ext cx="2350160" cy="17722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2563603" y="2439547"/>
            <a:ext cx="2350128" cy="3232869"/>
            <a:chOff x="3568488" y="1577043"/>
            <a:chExt cx="2350128" cy="3232869"/>
          </a:xfrm>
        </p:grpSpPr>
        <p:sp>
          <p:nvSpPr>
            <p:cNvPr id="6" name="Content Placeholder 5"/>
            <p:cNvSpPr txBox="1">
              <a:spLocks/>
            </p:cNvSpPr>
            <p:nvPr/>
          </p:nvSpPr>
          <p:spPr>
            <a:xfrm flipH="1">
              <a:off x="3568488" y="3349286"/>
              <a:ext cx="2350128" cy="1460626"/>
            </a:xfrm>
            <a:prstGeom prst="rect">
              <a:avLst/>
            </a:prstGeom>
            <a:solidFill>
              <a:schemeClr val="accent4">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720" dirty="0">
                  <a:solidFill>
                    <a:sysClr val="window" lastClr="FFFFFF"/>
                  </a:solidFill>
                  <a:latin typeface="+mj-lt"/>
                  <a:cs typeface="Segoe UI Light" panose="020B0502040204020203" pitchFamily="34" charset="0"/>
                </a:rPr>
                <a:t>Solution Analyst</a:t>
              </a:r>
            </a:p>
          </p:txBody>
        </p:sp>
        <p:pic>
          <p:nvPicPr>
            <p:cNvPr id="11" name="Picture 6" descr="C:\Users\Susan Hanley\AppData\Local\Microsoft\Windows\Temporary Internet Files\Content.IE5\8O2UPDWT\MP900185003[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568488" y="1577043"/>
              <a:ext cx="2350128" cy="18287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9978846" y="2567455"/>
            <a:ext cx="2350128" cy="3124343"/>
            <a:chOff x="9784358" y="1645956"/>
            <a:chExt cx="2350128" cy="3124343"/>
          </a:xfrm>
        </p:grpSpPr>
        <p:sp>
          <p:nvSpPr>
            <p:cNvPr id="9" name="Content Placeholder 5"/>
            <p:cNvSpPr txBox="1">
              <a:spLocks/>
            </p:cNvSpPr>
            <p:nvPr/>
          </p:nvSpPr>
          <p:spPr>
            <a:xfrm flipH="1">
              <a:off x="9784358" y="3366210"/>
              <a:ext cx="2350128" cy="140408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720" dirty="0" smtClean="0">
                  <a:solidFill>
                    <a:sysClr val="window" lastClr="FFFFFF"/>
                  </a:solidFill>
                  <a:latin typeface="+mj-lt"/>
                  <a:cs typeface="Segoe UI Light" panose="020B0502040204020203" pitchFamily="34" charset="0"/>
                </a:rPr>
                <a:t>Site Visitors</a:t>
              </a:r>
              <a:endParaRPr lang="en-GB" sz="2720" dirty="0">
                <a:solidFill>
                  <a:sysClr val="window" lastClr="FFFFFF"/>
                </a:solidFill>
                <a:latin typeface="+mj-lt"/>
                <a:cs typeface="Segoe UI Light" panose="020B0502040204020203" pitchFamily="34" charset="0"/>
              </a:endParaRPr>
            </a:p>
          </p:txBody>
        </p:sp>
        <p:pic>
          <p:nvPicPr>
            <p:cNvPr id="12" name="Picture 12" descr="C:\Users\Susan Hanley\AppData\Local\Microsoft\Windows\Temporary Internet Files\Content.IE5\HWTMDWEF\MP900110931[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784358" y="1645956"/>
              <a:ext cx="2341246" cy="17598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5035350" y="2539437"/>
            <a:ext cx="2350128" cy="3142452"/>
            <a:chOff x="7960549" y="2107798"/>
            <a:chExt cx="2350128" cy="3142452"/>
          </a:xfrm>
        </p:grpSpPr>
        <p:sp>
          <p:nvSpPr>
            <p:cNvPr id="7" name="Content Placeholder 5"/>
            <p:cNvSpPr txBox="1">
              <a:spLocks/>
            </p:cNvSpPr>
            <p:nvPr/>
          </p:nvSpPr>
          <p:spPr>
            <a:xfrm flipH="1">
              <a:off x="7960549" y="3846161"/>
              <a:ext cx="2350128" cy="140408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720" dirty="0">
                  <a:solidFill>
                    <a:sysClr val="window" lastClr="FFFFFF"/>
                  </a:solidFill>
                  <a:latin typeface="+mj-lt"/>
                  <a:cs typeface="Segoe UI Light" panose="020B0502040204020203" pitchFamily="34" charset="0"/>
                </a:rPr>
                <a:t>Content </a:t>
              </a:r>
              <a:r>
                <a:rPr lang="en-GB" sz="2720" dirty="0" smtClean="0">
                  <a:solidFill>
                    <a:sysClr val="window" lastClr="FFFFFF"/>
                  </a:solidFill>
                  <a:latin typeface="+mj-lt"/>
                  <a:cs typeface="Segoe UI Light" panose="020B0502040204020203" pitchFamily="34" charset="0"/>
                </a:rPr>
                <a:t>Authors/ Contributors</a:t>
              </a:r>
              <a:endParaRPr lang="en-GB" sz="2720" dirty="0">
                <a:solidFill>
                  <a:sysClr val="window" lastClr="FFFFFF"/>
                </a:solidFill>
                <a:latin typeface="+mj-lt"/>
                <a:cs typeface="Segoe UI Light" panose="020B0502040204020203" pitchFamily="34" charset="0"/>
              </a:endParaRPr>
            </a:p>
          </p:txBody>
        </p:sp>
        <p:pic>
          <p:nvPicPr>
            <p:cNvPr id="15" name="Picture 6" descr="http://ts2.mm.bing.net/th?id=HN.608039083239342667&amp;pid=1.7"/>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368677" y="2107798"/>
              <a:ext cx="1533871" cy="15569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7507097" y="2419953"/>
            <a:ext cx="2350128" cy="3268951"/>
            <a:chOff x="5449793" y="1981299"/>
            <a:chExt cx="2350128" cy="3268951"/>
          </a:xfrm>
        </p:grpSpPr>
        <p:sp>
          <p:nvSpPr>
            <p:cNvPr id="8" name="Content Placeholder 5"/>
            <p:cNvSpPr txBox="1">
              <a:spLocks/>
            </p:cNvSpPr>
            <p:nvPr/>
          </p:nvSpPr>
          <p:spPr>
            <a:xfrm flipH="1">
              <a:off x="5449793" y="3846161"/>
              <a:ext cx="2350128" cy="140408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1243431">
                <a:buClr>
                  <a:sysClr val="windowText" lastClr="000000"/>
                </a:buClr>
                <a:defRPr/>
              </a:pPr>
              <a:r>
                <a:rPr lang="en-GB" sz="2720" dirty="0">
                  <a:solidFill>
                    <a:sysClr val="window" lastClr="FFFFFF"/>
                  </a:solidFill>
                  <a:latin typeface="+mj-lt"/>
                  <a:cs typeface="Segoe UI Light" panose="020B0502040204020203" pitchFamily="34" charset="0"/>
                </a:rPr>
                <a:t>Site Manager/ </a:t>
              </a:r>
              <a:r>
                <a:rPr lang="en-GB" sz="2720" dirty="0" smtClean="0">
                  <a:solidFill>
                    <a:sysClr val="window" lastClr="FFFFFF"/>
                  </a:solidFill>
                  <a:latin typeface="+mj-lt"/>
                  <a:cs typeface="Segoe UI Light" panose="020B0502040204020203" pitchFamily="34" charset="0"/>
                </a:rPr>
                <a:t>Contact/ Editor</a:t>
              </a:r>
              <a:endParaRPr lang="en-GB" sz="2720" dirty="0">
                <a:solidFill>
                  <a:sysClr val="window" lastClr="FFFFFF"/>
                </a:solidFill>
                <a:latin typeface="+mj-lt"/>
                <a:cs typeface="Segoe UI Light" panose="020B0502040204020203" pitchFamily="34" charset="0"/>
              </a:endParaRPr>
            </a:p>
          </p:txBody>
        </p:sp>
        <p:pic>
          <p:nvPicPr>
            <p:cNvPr id="17" name="Picture 6" descr="http://ts2.mm.bing.net/th?id=HN.608039083239342667&amp;pid=1.7"/>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035309" y="1981299"/>
              <a:ext cx="1371635" cy="18444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2747645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3200876"/>
          </a:xfrm>
        </p:spPr>
        <p:txBody>
          <a:bodyPr/>
          <a:lstStyle/>
          <a:p>
            <a:r>
              <a:rPr lang="en-US" dirty="0" smtClean="0"/>
              <a:t>Should be part of job descriptions or incentive goals.</a:t>
            </a:r>
          </a:p>
          <a:p>
            <a:r>
              <a:rPr lang="en-US" dirty="0" smtClean="0"/>
              <a:t>Make it easy for people to learn about a role before they commit!</a:t>
            </a:r>
          </a:p>
          <a:p>
            <a:r>
              <a:rPr lang="en-US" dirty="0" smtClean="0"/>
              <a:t>Not every role is full time; not every role needs to be done by a different person.</a:t>
            </a:r>
            <a:endParaRPr lang="en-US" dirty="0"/>
          </a:p>
        </p:txBody>
      </p:sp>
      <p:sp>
        <p:nvSpPr>
          <p:cNvPr id="3" name="Title 2"/>
          <p:cNvSpPr>
            <a:spLocks noGrp="1"/>
          </p:cNvSpPr>
          <p:nvPr>
            <p:ph type="title"/>
          </p:nvPr>
        </p:nvSpPr>
        <p:spPr/>
        <p:txBody>
          <a:bodyPr/>
          <a:lstStyle/>
          <a:p>
            <a:r>
              <a:rPr lang="en-US" dirty="0" smtClean="0"/>
              <a:t>Roles and Responsibilities</a:t>
            </a:r>
            <a:endParaRPr lang="en-US" dirty="0"/>
          </a:p>
        </p:txBody>
      </p:sp>
    </p:spTree>
    <p:extLst>
      <p:ext uri="{BB962C8B-B14F-4D97-AF65-F5344CB8AC3E}">
        <p14:creationId xmlns:p14="http://schemas.microsoft.com/office/powerpoint/2010/main" val="122897260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935665" y="0"/>
            <a:ext cx="6500424" cy="7000745"/>
            <a:chOff x="5818457" y="-2"/>
            <a:chExt cx="6373543" cy="6864099"/>
          </a:xfrm>
        </p:grpSpPr>
        <p:pic>
          <p:nvPicPr>
            <p:cNvPr id="8" name="Picture 16" descr="C:\Users\Susan Hanley\AppData\Local\Microsoft\Windows\Temporary Internet Files\Content.IE5\8O2UPDWT\MP900386044[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18457" y="2855234"/>
              <a:ext cx="6373542" cy="40088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818458" y="-2"/>
              <a:ext cx="6373542" cy="2855236"/>
            </a:xfrm>
            <a:prstGeom prst="rect">
              <a:avLst/>
            </a:prstGeom>
            <a:solidFill>
              <a:srgbClr val="546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Segoe UI Light" panose="020B0502040204020203" pitchFamily="34" charset="0"/>
                  <a:cs typeface="Segoe UI Light" panose="020B0502040204020203" pitchFamily="34" charset="0"/>
                </a:rPr>
                <a:t>How will you provide guidance and direction?</a:t>
              </a:r>
            </a:p>
          </p:txBody>
        </p:sp>
      </p:grpSp>
      <p:grpSp>
        <p:nvGrpSpPr>
          <p:cNvPr id="4" name="Group 3"/>
          <p:cNvGrpSpPr/>
          <p:nvPr/>
        </p:nvGrpSpPr>
        <p:grpSpPr>
          <a:xfrm>
            <a:off x="882" y="1"/>
            <a:ext cx="5935815" cy="7000741"/>
            <a:chOff x="882" y="1"/>
            <a:chExt cx="5935815" cy="7000741"/>
          </a:xfrm>
        </p:grpSpPr>
        <p:sp>
          <p:nvSpPr>
            <p:cNvPr id="10" name="Rectangle 9"/>
            <p:cNvSpPr/>
            <p:nvPr/>
          </p:nvSpPr>
          <p:spPr>
            <a:xfrm>
              <a:off x="882" y="5123100"/>
              <a:ext cx="5934286" cy="1877642"/>
            </a:xfrm>
            <a:prstGeom prst="rect">
              <a:avLst/>
            </a:prstGeom>
            <a:solidFill>
              <a:srgbClr val="02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Segoe UI Light" panose="020B0502040204020203" pitchFamily="34" charset="0"/>
                  <a:cs typeface="Segoe UI Light" panose="020B0502040204020203" pitchFamily="34" charset="0"/>
                </a:rPr>
                <a:t>How will you </a:t>
              </a:r>
            </a:p>
            <a:p>
              <a:pPr algn="ctr"/>
              <a:r>
                <a:rPr lang="en-US" sz="4400" dirty="0">
                  <a:latin typeface="Segoe UI Light" panose="020B0502040204020203" pitchFamily="34" charset="0"/>
                  <a:cs typeface="Segoe UI Light" panose="020B0502040204020203" pitchFamily="34" charset="0"/>
                </a:rPr>
                <a:t>tell the story?</a:t>
              </a:r>
            </a:p>
          </p:txBody>
        </p:sp>
        <p:pic>
          <p:nvPicPr>
            <p:cNvPr id="2" name="Picture 1"/>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2241" y="1"/>
              <a:ext cx="5934456" cy="5136911"/>
            </a:xfrm>
            <a:prstGeom prst="rect">
              <a:avLst/>
            </a:prstGeom>
          </p:spPr>
        </p:pic>
      </p:grpSp>
    </p:spTree>
    <p:extLst>
      <p:ext uri="{BB962C8B-B14F-4D97-AF65-F5344CB8AC3E}">
        <p14:creationId xmlns:p14="http://schemas.microsoft.com/office/powerpoint/2010/main" val="1532656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Governance Plan</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360" y="1668482"/>
            <a:ext cx="6535183" cy="486679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6360" y="1178951"/>
            <a:ext cx="7318346" cy="5488759"/>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30959" y="-16361"/>
            <a:ext cx="12467434" cy="7010886"/>
          </a:xfrm>
          <a:prstGeom prst="rect">
            <a:avLst/>
          </a:prstGeom>
        </p:spPr>
      </p:pic>
    </p:spTree>
    <p:extLst>
      <p:ext uri="{BB962C8B-B14F-4D97-AF65-F5344CB8AC3E}">
        <p14:creationId xmlns:p14="http://schemas.microsoft.com/office/powerpoint/2010/main" val="971449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49"/>
            <a:ext cx="11887200" cy="5484777"/>
          </a:xfrm>
          <a:prstGeom prst="rect">
            <a:avLst/>
          </a:prstGeom>
        </p:spPr>
        <p:txBody>
          <a:bodyPr>
            <a:normAutofit/>
          </a:bodyPr>
          <a:lstStyle/>
          <a:p>
            <a:r>
              <a:rPr lang="en-US" sz="4800" dirty="0" smtClean="0">
                <a:solidFill>
                  <a:schemeClr val="tx2"/>
                </a:solidFill>
              </a:rPr>
              <a:t>No big </a:t>
            </a:r>
            <a:r>
              <a:rPr lang="en-US" sz="4800" dirty="0">
                <a:solidFill>
                  <a:schemeClr val="tx2"/>
                </a:solidFill>
              </a:rPr>
              <a:t>documents or long </a:t>
            </a:r>
            <a:r>
              <a:rPr lang="en-US" sz="4800" dirty="0" smtClean="0">
                <a:solidFill>
                  <a:schemeClr val="tx2"/>
                </a:solidFill>
              </a:rPr>
              <a:t>pages</a:t>
            </a:r>
          </a:p>
          <a:p>
            <a:r>
              <a:rPr lang="en-US" sz="4800" dirty="0" smtClean="0">
                <a:solidFill>
                  <a:schemeClr val="tx2"/>
                </a:solidFill>
              </a:rPr>
              <a:t>One topic per page</a:t>
            </a:r>
            <a:endParaRPr lang="en-US" sz="4800" dirty="0">
              <a:solidFill>
                <a:schemeClr val="tx2"/>
              </a:solidFill>
            </a:endParaRPr>
          </a:p>
          <a:p>
            <a:r>
              <a:rPr lang="en-US" sz="4800" dirty="0">
                <a:solidFill>
                  <a:schemeClr val="tx2"/>
                </a:solidFill>
              </a:rPr>
              <a:t>“Quick Guides</a:t>
            </a:r>
            <a:r>
              <a:rPr lang="en-US" sz="4800" dirty="0" smtClean="0">
                <a:solidFill>
                  <a:schemeClr val="tx2"/>
                </a:solidFill>
              </a:rPr>
              <a:t>”</a:t>
            </a:r>
            <a:endParaRPr lang="en-US" sz="4800" dirty="0">
              <a:solidFill>
                <a:schemeClr val="tx2"/>
              </a:solidFill>
            </a:endParaRPr>
          </a:p>
          <a:p>
            <a:r>
              <a:rPr lang="en-US" sz="4800" dirty="0" smtClean="0">
                <a:solidFill>
                  <a:schemeClr val="tx2"/>
                </a:solidFill>
              </a:rPr>
              <a:t>Integrated </a:t>
            </a:r>
            <a:r>
              <a:rPr lang="en-US" sz="4800" dirty="0">
                <a:solidFill>
                  <a:schemeClr val="tx2"/>
                </a:solidFill>
              </a:rPr>
              <a:t>with training</a:t>
            </a:r>
          </a:p>
          <a:p>
            <a:r>
              <a:rPr lang="en-US" sz="4800" dirty="0" smtClean="0">
                <a:solidFill>
                  <a:schemeClr val="tx2"/>
                </a:solidFill>
              </a:rPr>
              <a:t>Online and interconnected</a:t>
            </a:r>
            <a:endParaRPr lang="en-US" sz="4800" dirty="0">
              <a:solidFill>
                <a:schemeClr val="tx2"/>
              </a:solidFill>
            </a:endParaRPr>
          </a:p>
          <a:p>
            <a:r>
              <a:rPr lang="en-US" sz="4800" dirty="0" smtClean="0">
                <a:solidFill>
                  <a:schemeClr val="tx2"/>
                </a:solidFill>
              </a:rPr>
              <a:t>Delivered in context</a:t>
            </a:r>
            <a:endParaRPr lang="en-US" sz="4800" dirty="0">
              <a:solidFill>
                <a:schemeClr val="tx2"/>
              </a:solidFill>
            </a:endParaRPr>
          </a:p>
        </p:txBody>
      </p:sp>
      <p:sp>
        <p:nvSpPr>
          <p:cNvPr id="2" name="Title 1"/>
          <p:cNvSpPr>
            <a:spLocks noGrp="1"/>
          </p:cNvSpPr>
          <p:nvPr>
            <p:ph type="title"/>
          </p:nvPr>
        </p:nvSpPr>
        <p:spPr/>
        <p:txBody>
          <a:bodyPr/>
          <a:lstStyle/>
          <a:p>
            <a:r>
              <a:rPr lang="en-US" dirty="0" smtClean="0"/>
              <a:t>Principles of “Consumable” Governance</a:t>
            </a:r>
            <a:endParaRPr lang="en-US" dirty="0"/>
          </a:p>
        </p:txBody>
      </p:sp>
      <p:grpSp>
        <p:nvGrpSpPr>
          <p:cNvPr id="8" name="Group 7"/>
          <p:cNvGrpSpPr/>
          <p:nvPr/>
        </p:nvGrpSpPr>
        <p:grpSpPr>
          <a:xfrm>
            <a:off x="7086753" y="2130424"/>
            <a:ext cx="5077450" cy="3921669"/>
            <a:chOff x="7086753" y="2130424"/>
            <a:chExt cx="5077450" cy="3921669"/>
          </a:xfrm>
        </p:grpSpPr>
        <p:sp>
          <p:nvSpPr>
            <p:cNvPr id="7" name="TextBox 6"/>
            <p:cNvSpPr txBox="1"/>
            <p:nvPr/>
          </p:nvSpPr>
          <p:spPr>
            <a:xfrm>
              <a:off x="7086753" y="5590428"/>
              <a:ext cx="5077450" cy="461665"/>
            </a:xfrm>
            <a:prstGeom prst="rect">
              <a:avLst/>
            </a:prstGeom>
            <a:noFill/>
          </p:spPr>
          <p:txBody>
            <a:bodyPr wrap="square" rtlCol="0">
              <a:spAutoFit/>
            </a:bodyPr>
            <a:lstStyle/>
            <a:p>
              <a:pPr algn="ctr"/>
              <a:r>
                <a:rPr lang="en-US" sz="2400" dirty="0">
                  <a:solidFill>
                    <a:srgbClr val="0072C6"/>
                  </a:solidFill>
                  <a:cs typeface="Segoe UI Light" panose="020B0502040204020203" pitchFamily="34" charset="0"/>
                </a:rPr>
                <a:t>http://tiny.cc/SPContentAuthoring</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4212" y="2130424"/>
              <a:ext cx="2659878" cy="3460004"/>
            </a:xfrm>
            <a:prstGeom prst="rect">
              <a:avLst/>
            </a:prstGeom>
          </p:spPr>
        </p:pic>
      </p:grpSp>
    </p:spTree>
    <p:extLst>
      <p:ext uri="{BB962C8B-B14F-4D97-AF65-F5344CB8AC3E}">
        <p14:creationId xmlns:p14="http://schemas.microsoft.com/office/powerpoint/2010/main" val="30137483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r>
              <a:rPr lang="en-US" dirty="0"/>
              <a:t>What do we really mean by governance? </a:t>
            </a:r>
          </a:p>
          <a:p>
            <a:r>
              <a:rPr lang="en-US" dirty="0"/>
              <a:t>Preparing to develop your governance plan – asking the right questions </a:t>
            </a:r>
          </a:p>
          <a:p>
            <a:r>
              <a:rPr lang="en-US" dirty="0"/>
              <a:t>Making it real – communicating and monitoring - just in time, consumable governance in action</a:t>
            </a:r>
          </a:p>
        </p:txBody>
      </p:sp>
      <p:sp>
        <p:nvSpPr>
          <p:cNvPr id="2" name="Title 1"/>
          <p:cNvSpPr>
            <a:spLocks noGrp="1"/>
          </p:cNvSpPr>
          <p:nvPr>
            <p:ph type="title"/>
          </p:nvPr>
        </p:nvSpPr>
        <p:spPr/>
        <p:txBody>
          <a:bodyPr/>
          <a:lstStyle/>
          <a:p>
            <a:r>
              <a:rPr lang="sv-SE" dirty="0" smtClean="0"/>
              <a:t>Agenda</a:t>
            </a:r>
            <a:endParaRPr lang="sv-SE" dirty="0"/>
          </a:p>
        </p:txBody>
      </p:sp>
    </p:spTree>
    <p:extLst>
      <p:ext uri="{BB962C8B-B14F-4D97-AF65-F5344CB8AC3E}">
        <p14:creationId xmlns:p14="http://schemas.microsoft.com/office/powerpoint/2010/main" val="77671558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141" y="1261519"/>
            <a:ext cx="5044432" cy="2837493"/>
          </a:xfrm>
          <a:prstGeom prst="rect">
            <a:avLst/>
          </a:prstGeom>
        </p:spPr>
      </p:pic>
      <p:sp>
        <p:nvSpPr>
          <p:cNvPr id="4" name="Rectangle 3">
            <a:hlinkClick r:id="rId4" action="ppaction://hlinksldjump"/>
          </p:cNvPr>
          <p:cNvSpPr/>
          <p:nvPr/>
        </p:nvSpPr>
        <p:spPr>
          <a:xfrm>
            <a:off x="12107706" y="2921514"/>
            <a:ext cx="320061" cy="32664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5" name="Rectangle 4">
            <a:hlinkClick r:id="rId5" action="ppaction://hlinksldjump"/>
          </p:cNvPr>
          <p:cNvSpPr/>
          <p:nvPr/>
        </p:nvSpPr>
        <p:spPr>
          <a:xfrm>
            <a:off x="11537040" y="558920"/>
            <a:ext cx="320061" cy="32664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6" name="Rectangle 5">
            <a:hlinkClick r:id="rId4" action="ppaction://hlinksldjump"/>
          </p:cNvPr>
          <p:cNvSpPr/>
          <p:nvPr/>
        </p:nvSpPr>
        <p:spPr>
          <a:xfrm>
            <a:off x="12085867" y="3248158"/>
            <a:ext cx="341901" cy="32664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7" name="Rectangle 6">
            <a:hlinkClick r:id="rId4" action="ppaction://hlinksldjump"/>
          </p:cNvPr>
          <p:cNvSpPr/>
          <p:nvPr/>
        </p:nvSpPr>
        <p:spPr>
          <a:xfrm>
            <a:off x="5410573" y="446699"/>
            <a:ext cx="320061" cy="32664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8" name="Rectangle 7">
            <a:hlinkClick r:id="rId6" action="ppaction://hlinksldjump"/>
          </p:cNvPr>
          <p:cNvSpPr/>
          <p:nvPr/>
        </p:nvSpPr>
        <p:spPr>
          <a:xfrm>
            <a:off x="2474363" y="1943548"/>
            <a:ext cx="3071036" cy="45822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9" name="Rectangle 8">
            <a:hlinkClick r:id="rId7" action="ppaction://hlinksldjump"/>
          </p:cNvPr>
          <p:cNvSpPr/>
          <p:nvPr/>
        </p:nvSpPr>
        <p:spPr>
          <a:xfrm>
            <a:off x="3147200" y="1472988"/>
            <a:ext cx="852379" cy="45822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10" name="Rectangle 9">
            <a:hlinkClick r:id="rId8" action="ppaction://hlinksldjump"/>
          </p:cNvPr>
          <p:cNvSpPr/>
          <p:nvPr/>
        </p:nvSpPr>
        <p:spPr>
          <a:xfrm>
            <a:off x="3121649" y="2549960"/>
            <a:ext cx="852379" cy="45822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11" name="Rectangle 10">
            <a:hlinkClick r:id="rId4" action="ppaction://hlinksldjump"/>
          </p:cNvPr>
          <p:cNvSpPr/>
          <p:nvPr/>
        </p:nvSpPr>
        <p:spPr>
          <a:xfrm>
            <a:off x="2320374" y="3759782"/>
            <a:ext cx="1316893" cy="19078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13" name="Rectangle 12">
            <a:hlinkClick r:id="rId9" action="ppaction://hlinksldjump"/>
          </p:cNvPr>
          <p:cNvSpPr/>
          <p:nvPr/>
        </p:nvSpPr>
        <p:spPr>
          <a:xfrm>
            <a:off x="881" y="-1"/>
            <a:ext cx="1456394" cy="699452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2" name="Title 1"/>
          <p:cNvSpPr>
            <a:spLocks noGrp="1"/>
          </p:cNvSpPr>
          <p:nvPr>
            <p:ph type="title"/>
          </p:nvPr>
        </p:nvSpPr>
        <p:spPr/>
        <p:txBody>
          <a:bodyPr/>
          <a:lstStyle/>
          <a:p>
            <a:r>
              <a:rPr lang="en-US" dirty="0" smtClean="0"/>
              <a:t>What does “in context” look like?</a:t>
            </a:r>
            <a:endParaRPr lang="en-US" dirty="0"/>
          </a:p>
        </p:txBody>
      </p:sp>
      <p:grpSp>
        <p:nvGrpSpPr>
          <p:cNvPr id="17" name="Group 16"/>
          <p:cNvGrpSpPr>
            <a:grpSpLocks noChangeAspect="1"/>
          </p:cNvGrpSpPr>
          <p:nvPr/>
        </p:nvGrpSpPr>
        <p:grpSpPr>
          <a:xfrm>
            <a:off x="5494984" y="1225185"/>
            <a:ext cx="2163791" cy="640080"/>
            <a:chOff x="235759" y="119760"/>
            <a:chExt cx="5795867" cy="1714500"/>
          </a:xfrm>
        </p:grpSpPr>
        <p:pic>
          <p:nvPicPr>
            <p:cNvPr id="18" name="Picture 1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20331" y="160398"/>
              <a:ext cx="5711295" cy="1621217"/>
            </a:xfrm>
            <a:prstGeom prst="rect">
              <a:avLst/>
            </a:prstGeom>
          </p:spPr>
        </p:pic>
        <p:pic>
          <p:nvPicPr>
            <p:cNvPr id="19" name="Picture 1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35759" y="119760"/>
              <a:ext cx="1714500" cy="1714500"/>
            </a:xfrm>
            <a:prstGeom prst="rect">
              <a:avLst/>
            </a:prstGeom>
          </p:spPr>
        </p:pic>
      </p:grpSp>
      <p:pic>
        <p:nvPicPr>
          <p:cNvPr id="16" name="Picture 1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716571" y="3855175"/>
            <a:ext cx="6544076" cy="2751013"/>
          </a:xfrm>
          <a:prstGeom prst="rect">
            <a:avLst/>
          </a:prstGeom>
        </p:spPr>
      </p:pic>
      <p:pic>
        <p:nvPicPr>
          <p:cNvPr id="20" name="Picture 19"/>
          <p:cNvPicPr>
            <a:picLocks noChangeAspect="1"/>
          </p:cNvPicPr>
          <p:nvPr/>
        </p:nvPicPr>
        <p:blipFill>
          <a:blip r:embed="rId13"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4285176" y="4391682"/>
            <a:ext cx="1431395" cy="1633344"/>
          </a:xfrm>
          <a:prstGeom prst="rect">
            <a:avLst/>
          </a:prstGeom>
          <a:noFill/>
          <a:ln>
            <a:noFill/>
          </a:ln>
        </p:spPr>
      </p:pic>
    </p:spTree>
    <p:extLst>
      <p:ext uri="{BB962C8B-B14F-4D97-AF65-F5344CB8AC3E}">
        <p14:creationId xmlns:p14="http://schemas.microsoft.com/office/powerpoint/2010/main" val="337271384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does “in context” look like?</a:t>
            </a:r>
            <a:endParaRPr lang="en-US" dirty="0"/>
          </a:p>
        </p:txBody>
      </p:sp>
      <p:pic>
        <p:nvPicPr>
          <p:cNvPr id="5" name="Content Placeholder 4"/>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1554848" y="1759921"/>
            <a:ext cx="10069512" cy="2405062"/>
          </a:xfrm>
          <a:prstGeom prst="rect">
            <a:avLst/>
          </a:prstGeom>
        </p:spPr>
      </p:pic>
      <p:sp>
        <p:nvSpPr>
          <p:cNvPr id="3" name="Rectangle 2"/>
          <p:cNvSpPr/>
          <p:nvPr/>
        </p:nvSpPr>
        <p:spPr bwMode="auto">
          <a:xfrm>
            <a:off x="7132627" y="3222945"/>
            <a:ext cx="4300064" cy="2377414"/>
          </a:xfrm>
          <a:prstGeom prst="rect">
            <a:avLst/>
          </a:prstGeom>
          <a:solidFill>
            <a:schemeClr val="accent3">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dirty="0">
                <a:gradFill>
                  <a:gsLst>
                    <a:gs pos="0">
                      <a:srgbClr val="FFFFFF"/>
                    </a:gs>
                    <a:gs pos="100000">
                      <a:srgbClr val="FFFFFF"/>
                    </a:gs>
                  </a:gsLst>
                  <a:lin ang="5400000" scaled="0"/>
                </a:gradFill>
                <a:latin typeface="+mj-lt"/>
              </a:rPr>
              <a:t>Link to governance about documents from the places where users upload documents</a:t>
            </a:r>
          </a:p>
        </p:txBody>
      </p:sp>
    </p:spTree>
    <p:extLst>
      <p:ext uri="{BB962C8B-B14F-4D97-AF65-F5344CB8AC3E}">
        <p14:creationId xmlns:p14="http://schemas.microsoft.com/office/powerpoint/2010/main" val="202219233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Small chunks of content</a:t>
            </a: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7503" y="1174428"/>
            <a:ext cx="7601665" cy="5766523"/>
          </a:xfrm>
          <a:prstGeom prst="rect">
            <a:avLst/>
          </a:prstGeom>
        </p:spPr>
      </p:pic>
      <p:grpSp>
        <p:nvGrpSpPr>
          <p:cNvPr id="11" name="Group 10"/>
          <p:cNvGrpSpPr/>
          <p:nvPr/>
        </p:nvGrpSpPr>
        <p:grpSpPr>
          <a:xfrm>
            <a:off x="7224066" y="3405823"/>
            <a:ext cx="4532579" cy="2957774"/>
            <a:chOff x="7224066" y="3405823"/>
            <a:chExt cx="4532579" cy="2957774"/>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4066" y="3954457"/>
              <a:ext cx="4532579" cy="2409140"/>
            </a:xfrm>
            <a:prstGeom prst="rect">
              <a:avLst/>
            </a:prstGeom>
            <a:ln>
              <a:solidFill>
                <a:schemeClr val="tx1"/>
              </a:solidFill>
            </a:ln>
          </p:spPr>
        </p:pic>
        <p:cxnSp>
          <p:nvCxnSpPr>
            <p:cNvPr id="8" name="Straight Arrow Connector 7"/>
            <p:cNvCxnSpPr/>
            <p:nvPr/>
          </p:nvCxnSpPr>
          <p:spPr>
            <a:xfrm flipH="1" flipV="1">
              <a:off x="9052847" y="3405823"/>
              <a:ext cx="437508" cy="54863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031520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Short, consumable guiding principles</a:t>
            </a: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0604" y="1212849"/>
            <a:ext cx="8264195" cy="5514839"/>
          </a:xfrm>
          <a:prstGeom prst="rect">
            <a:avLst/>
          </a:prstGeom>
        </p:spPr>
      </p:pic>
    </p:spTree>
    <p:extLst>
      <p:ext uri="{BB962C8B-B14F-4D97-AF65-F5344CB8AC3E}">
        <p14:creationId xmlns:p14="http://schemas.microsoft.com/office/powerpoint/2010/main" val="199328339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Context: Role-Based Roadmaps</a:t>
            </a: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0604" y="1185871"/>
            <a:ext cx="9203747" cy="5707402"/>
          </a:xfrm>
          <a:prstGeom prst="rect">
            <a:avLst/>
          </a:prstGeom>
        </p:spPr>
      </p:pic>
    </p:spTree>
    <p:extLst>
      <p:ext uri="{BB962C8B-B14F-4D97-AF65-F5344CB8AC3E}">
        <p14:creationId xmlns:p14="http://schemas.microsoft.com/office/powerpoint/2010/main" val="342412228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Socialize, Promote, Verify</a:t>
            </a:r>
            <a:endParaRPr lang="en-US" dirty="0"/>
          </a:p>
        </p:txBody>
      </p:sp>
      <p:grpSp>
        <p:nvGrpSpPr>
          <p:cNvPr id="4" name="Group 3"/>
          <p:cNvGrpSpPr/>
          <p:nvPr/>
        </p:nvGrpSpPr>
        <p:grpSpPr>
          <a:xfrm>
            <a:off x="183263" y="2201120"/>
            <a:ext cx="2322199" cy="2860712"/>
            <a:chOff x="920130" y="771550"/>
            <a:chExt cx="1707654" cy="2103656"/>
          </a:xfrm>
        </p:grpSpPr>
        <p:pic>
          <p:nvPicPr>
            <p:cNvPr id="5" name="Picture 2" descr="C:\Users\Susan Hanley\AppData\Local\Microsoft\Windows\Temporary Internet Files\Content.IE5\AGA0BCUA\MP900430462[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0130" y="771550"/>
              <a:ext cx="1707654" cy="17076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20130" y="2490450"/>
              <a:ext cx="1707654" cy="384756"/>
            </a:xfrm>
            <a:prstGeom prst="rect">
              <a:avLst/>
            </a:prstGeom>
            <a:noFill/>
          </p:spPr>
          <p:txBody>
            <a:bodyPr wrap="square" rtlCol="0">
              <a:spAutoFit/>
            </a:bodyPr>
            <a:lstStyle/>
            <a:p>
              <a:pPr algn="ctr"/>
              <a:r>
                <a:rPr lang="en-US" sz="2800" dirty="0">
                  <a:solidFill>
                    <a:schemeClr val="tx2"/>
                  </a:solidFill>
                  <a:latin typeface="Segoe UI Light" panose="020B0502040204020203" pitchFamily="34" charset="0"/>
                  <a:cs typeface="Segoe UI Light" panose="020B0502040204020203" pitchFamily="34" charset="0"/>
                </a:rPr>
                <a:t>Socialize</a:t>
              </a:r>
            </a:p>
          </p:txBody>
        </p:sp>
      </p:grpSp>
      <p:grpSp>
        <p:nvGrpSpPr>
          <p:cNvPr id="7" name="Group 6"/>
          <p:cNvGrpSpPr/>
          <p:nvPr/>
        </p:nvGrpSpPr>
        <p:grpSpPr>
          <a:xfrm>
            <a:off x="2560677" y="2217116"/>
            <a:ext cx="2362088" cy="3251468"/>
            <a:chOff x="3563888" y="789814"/>
            <a:chExt cx="1736987" cy="2391003"/>
          </a:xfrm>
        </p:grpSpPr>
        <p:pic>
          <p:nvPicPr>
            <p:cNvPr id="8" name="Picture 4" descr="C:\Users\Susan Hanley\AppData\Local\Microsoft\Windows\Temporary Internet Files\Content.IE5\HWTMDWEF\MP900423646[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590947" y="789814"/>
              <a:ext cx="1709928" cy="17099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563888" y="2479204"/>
              <a:ext cx="1707654" cy="701613"/>
            </a:xfrm>
            <a:prstGeom prst="rect">
              <a:avLst/>
            </a:prstGeom>
            <a:noFill/>
          </p:spPr>
          <p:txBody>
            <a:bodyPr wrap="square" rtlCol="0">
              <a:spAutoFit/>
            </a:bodyPr>
            <a:lstStyle/>
            <a:p>
              <a:pPr algn="ctr"/>
              <a:r>
                <a:rPr lang="en-US" sz="2800" dirty="0">
                  <a:solidFill>
                    <a:schemeClr val="tx2"/>
                  </a:solidFill>
                  <a:latin typeface="Segoe UI Light" panose="020B0502040204020203" pitchFamily="34" charset="0"/>
                  <a:cs typeface="Segoe UI Light" panose="020B0502040204020203" pitchFamily="34" charset="0"/>
                </a:rPr>
                <a:t>Find Champions</a:t>
              </a:r>
            </a:p>
          </p:txBody>
        </p:sp>
      </p:grpSp>
      <p:grpSp>
        <p:nvGrpSpPr>
          <p:cNvPr id="14" name="Group 13"/>
          <p:cNvGrpSpPr/>
          <p:nvPr/>
        </p:nvGrpSpPr>
        <p:grpSpPr>
          <a:xfrm>
            <a:off x="7336660" y="2308555"/>
            <a:ext cx="3075129" cy="3160028"/>
            <a:chOff x="1893162" y="3100550"/>
            <a:chExt cx="2261330" cy="2323761"/>
          </a:xfrm>
        </p:grpSpPr>
        <p:pic>
          <p:nvPicPr>
            <p:cNvPr id="15" name="Picture 7" descr="C:\Users\Susan Hanley\AppData\Local\Microsoft\Windows\Temporary Internet Files\Content.IE5\HWTMDWEF\MP900438680[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299749" y="3100550"/>
              <a:ext cx="1448157" cy="122243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893162" y="4722698"/>
              <a:ext cx="2261330" cy="701613"/>
            </a:xfrm>
            <a:prstGeom prst="rect">
              <a:avLst/>
            </a:prstGeom>
            <a:noFill/>
          </p:spPr>
          <p:txBody>
            <a:bodyPr wrap="square" rtlCol="0">
              <a:spAutoFit/>
            </a:bodyPr>
            <a:lstStyle/>
            <a:p>
              <a:pPr algn="ctr"/>
              <a:r>
                <a:rPr lang="en-US" sz="2800" dirty="0">
                  <a:solidFill>
                    <a:schemeClr val="tx2"/>
                  </a:solidFill>
                  <a:latin typeface="Segoe UI Light" panose="020B0502040204020203" pitchFamily="34" charset="0"/>
                  <a:cs typeface="Segoe UI Light" panose="020B0502040204020203" pitchFamily="34" charset="0"/>
                </a:rPr>
                <a:t>Be responsive </a:t>
              </a:r>
              <a:endParaRPr lang="en-US" sz="2800" dirty="0" smtClean="0">
                <a:solidFill>
                  <a:schemeClr val="tx2"/>
                </a:solidFill>
                <a:latin typeface="Segoe UI Light" panose="020B0502040204020203" pitchFamily="34" charset="0"/>
                <a:cs typeface="Segoe UI Light" panose="020B0502040204020203" pitchFamily="34" charset="0"/>
              </a:endParaRPr>
            </a:p>
            <a:p>
              <a:pPr algn="ctr"/>
              <a:r>
                <a:rPr lang="en-US" sz="2800" dirty="0" smtClean="0">
                  <a:solidFill>
                    <a:schemeClr val="tx2"/>
                  </a:solidFill>
                  <a:latin typeface="Segoe UI Light" panose="020B0502040204020203" pitchFamily="34" charset="0"/>
                  <a:cs typeface="Segoe UI Light" panose="020B0502040204020203" pitchFamily="34" charset="0"/>
                </a:rPr>
                <a:t>to </a:t>
              </a:r>
              <a:r>
                <a:rPr lang="en-US" sz="2800" dirty="0">
                  <a:solidFill>
                    <a:schemeClr val="tx2"/>
                  </a:solidFill>
                  <a:latin typeface="Segoe UI Light" panose="020B0502040204020203" pitchFamily="34" charset="0"/>
                  <a:cs typeface="Segoe UI Light" panose="020B0502040204020203" pitchFamily="34" charset="0"/>
                </a:rPr>
                <a:t>feedback</a:t>
              </a:r>
            </a:p>
          </p:txBody>
        </p:sp>
      </p:grpSp>
      <p:grpSp>
        <p:nvGrpSpPr>
          <p:cNvPr id="17" name="Group 16"/>
          <p:cNvGrpSpPr/>
          <p:nvPr/>
        </p:nvGrpSpPr>
        <p:grpSpPr>
          <a:xfrm>
            <a:off x="9941954" y="2498462"/>
            <a:ext cx="2248087" cy="2958733"/>
            <a:chOff x="5780118" y="3295885"/>
            <a:chExt cx="1653155" cy="2175738"/>
          </a:xfrm>
        </p:grpSpPr>
        <p:pic>
          <p:nvPicPr>
            <p:cNvPr id="18" name="Picture 12" descr="C:\Users\Susan Hanley\AppData\Local\Microsoft\Windows\Temporary Internet Files\Content.IE5\8O2UPDWT\MP90030587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80118" y="3295885"/>
              <a:ext cx="1653155" cy="113792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887196" y="4770010"/>
              <a:ext cx="1476069" cy="701613"/>
            </a:xfrm>
            <a:prstGeom prst="rect">
              <a:avLst/>
            </a:prstGeom>
            <a:noFill/>
          </p:spPr>
          <p:txBody>
            <a:bodyPr wrap="square" rtlCol="0">
              <a:spAutoFit/>
            </a:bodyPr>
            <a:lstStyle/>
            <a:p>
              <a:pPr algn="ctr"/>
              <a:r>
                <a:rPr lang="en-US" sz="2800" dirty="0">
                  <a:solidFill>
                    <a:schemeClr val="tx2"/>
                  </a:solidFill>
                  <a:latin typeface="Segoe UI Light" panose="020B0502040204020203" pitchFamily="34" charset="0"/>
                  <a:cs typeface="Segoe UI Light" panose="020B0502040204020203" pitchFamily="34" charset="0"/>
                </a:rPr>
                <a:t>Trust, </a:t>
              </a:r>
              <a:endParaRPr lang="en-US" sz="2800" dirty="0" smtClean="0">
                <a:solidFill>
                  <a:schemeClr val="tx2"/>
                </a:solidFill>
                <a:latin typeface="Segoe UI Light" panose="020B0502040204020203" pitchFamily="34" charset="0"/>
                <a:cs typeface="Segoe UI Light" panose="020B0502040204020203" pitchFamily="34" charset="0"/>
              </a:endParaRPr>
            </a:p>
            <a:p>
              <a:pPr algn="ctr"/>
              <a:r>
                <a:rPr lang="en-US" sz="2800" dirty="0" smtClean="0">
                  <a:solidFill>
                    <a:schemeClr val="tx2"/>
                  </a:solidFill>
                  <a:latin typeface="Segoe UI Light" panose="020B0502040204020203" pitchFamily="34" charset="0"/>
                  <a:cs typeface="Segoe UI Light" panose="020B0502040204020203" pitchFamily="34" charset="0"/>
                </a:rPr>
                <a:t>but </a:t>
              </a:r>
              <a:r>
                <a:rPr lang="en-US" sz="2800" dirty="0">
                  <a:solidFill>
                    <a:schemeClr val="tx2"/>
                  </a:solidFill>
                  <a:latin typeface="Segoe UI Light" panose="020B0502040204020203" pitchFamily="34" charset="0"/>
                  <a:cs typeface="Segoe UI Light" panose="020B0502040204020203" pitchFamily="34" charset="0"/>
                </a:rPr>
                <a:t>verify</a:t>
              </a:r>
            </a:p>
          </p:txBody>
        </p:sp>
      </p:grpSp>
      <p:grpSp>
        <p:nvGrpSpPr>
          <p:cNvPr id="21" name="Group 20"/>
          <p:cNvGrpSpPr/>
          <p:nvPr/>
        </p:nvGrpSpPr>
        <p:grpSpPr>
          <a:xfrm>
            <a:off x="4720003" y="2284367"/>
            <a:ext cx="3235575" cy="3172830"/>
            <a:chOff x="5936139" y="897773"/>
            <a:chExt cx="2379315" cy="2333176"/>
          </a:xfrm>
        </p:grpSpPr>
        <p:sp>
          <p:nvSpPr>
            <p:cNvPr id="13" name="TextBox 12"/>
            <p:cNvSpPr txBox="1"/>
            <p:nvPr/>
          </p:nvSpPr>
          <p:spPr>
            <a:xfrm>
              <a:off x="5936139" y="2529336"/>
              <a:ext cx="2379315" cy="701613"/>
            </a:xfrm>
            <a:prstGeom prst="rect">
              <a:avLst/>
            </a:prstGeom>
            <a:noFill/>
          </p:spPr>
          <p:txBody>
            <a:bodyPr wrap="square" rtlCol="0">
              <a:spAutoFit/>
            </a:bodyPr>
            <a:lstStyle/>
            <a:p>
              <a:pPr algn="ctr"/>
              <a:r>
                <a:rPr lang="en-US" sz="2800" dirty="0">
                  <a:solidFill>
                    <a:schemeClr val="tx2"/>
                  </a:solidFill>
                  <a:latin typeface="Segoe UI Light" panose="020B0502040204020203" pitchFamily="34" charset="0"/>
                  <a:cs typeface="Segoe UI Light" panose="020B0502040204020203" pitchFamily="34" charset="0"/>
                </a:rPr>
                <a:t>Communicate persistently</a:t>
              </a:r>
            </a:p>
          </p:txBody>
        </p:sp>
        <p:pic>
          <p:nvPicPr>
            <p:cNvPr id="20" name="Picture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66865" y="897773"/>
              <a:ext cx="1779627" cy="1564323"/>
            </a:xfrm>
            <a:prstGeom prst="rect">
              <a:avLst/>
            </a:prstGeom>
          </p:spPr>
        </p:pic>
      </p:grpSp>
    </p:spTree>
    <p:extLst>
      <p:ext uri="{BB962C8B-B14F-4D97-AF65-F5344CB8AC3E}">
        <p14:creationId xmlns:p14="http://schemas.microsoft.com/office/powerpoint/2010/main" val="210902414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and incorporate into training</a:t>
            </a:r>
            <a:endParaRPr lang="en-US" dirty="0"/>
          </a:p>
        </p:txBody>
      </p:sp>
      <p:grpSp>
        <p:nvGrpSpPr>
          <p:cNvPr id="6" name="Group 5"/>
          <p:cNvGrpSpPr/>
          <p:nvPr/>
        </p:nvGrpSpPr>
        <p:grpSpPr>
          <a:xfrm>
            <a:off x="3672082" y="1851360"/>
            <a:ext cx="4636146" cy="4011665"/>
            <a:chOff x="6019800" y="3578000"/>
            <a:chExt cx="2753360" cy="2594200"/>
          </a:xfrm>
        </p:grpSpPr>
        <p:grpSp>
          <p:nvGrpSpPr>
            <p:cNvPr id="7" name="Group 6"/>
            <p:cNvGrpSpPr/>
            <p:nvPr/>
          </p:nvGrpSpPr>
          <p:grpSpPr>
            <a:xfrm>
              <a:off x="6339523" y="3825165"/>
              <a:ext cx="2092433" cy="2063407"/>
              <a:chOff x="6339523" y="3825165"/>
              <a:chExt cx="2092433" cy="2063407"/>
            </a:xfrm>
          </p:grpSpPr>
          <p:sp>
            <p:nvSpPr>
              <p:cNvPr id="10" name="Freeform 18"/>
              <p:cNvSpPr>
                <a:spLocks/>
              </p:cNvSpPr>
              <p:nvPr/>
            </p:nvSpPr>
            <p:spPr bwMode="auto">
              <a:xfrm rot="10800000">
                <a:off x="6339523" y="3974904"/>
                <a:ext cx="496976" cy="1760934"/>
              </a:xfrm>
              <a:custGeom>
                <a:avLst/>
                <a:gdLst>
                  <a:gd name="T0" fmla="*/ 0 w 543"/>
                  <a:gd name="T1" fmla="*/ 1032 h 1763"/>
                  <a:gd name="T2" fmla="*/ 0 w 543"/>
                  <a:gd name="T3" fmla="*/ 1763 h 1763"/>
                  <a:gd name="T4" fmla="*/ 60 w 543"/>
                  <a:gd name="T5" fmla="*/ 1727 h 1763"/>
                  <a:gd name="T6" fmla="*/ 116 w 543"/>
                  <a:gd name="T7" fmla="*/ 1688 h 1763"/>
                  <a:gd name="T8" fmla="*/ 171 w 543"/>
                  <a:gd name="T9" fmla="*/ 1646 h 1763"/>
                  <a:gd name="T10" fmla="*/ 221 w 543"/>
                  <a:gd name="T11" fmla="*/ 1601 h 1763"/>
                  <a:gd name="T12" fmla="*/ 269 w 543"/>
                  <a:gd name="T13" fmla="*/ 1553 h 1763"/>
                  <a:gd name="T14" fmla="*/ 315 w 543"/>
                  <a:gd name="T15" fmla="*/ 1502 h 1763"/>
                  <a:gd name="T16" fmla="*/ 355 w 543"/>
                  <a:gd name="T17" fmla="*/ 1449 h 1763"/>
                  <a:gd name="T18" fmla="*/ 393 w 543"/>
                  <a:gd name="T19" fmla="*/ 1393 h 1763"/>
                  <a:gd name="T20" fmla="*/ 427 w 543"/>
                  <a:gd name="T21" fmla="*/ 1335 h 1763"/>
                  <a:gd name="T22" fmla="*/ 457 w 543"/>
                  <a:gd name="T23" fmla="*/ 1276 h 1763"/>
                  <a:gd name="T24" fmla="*/ 482 w 543"/>
                  <a:gd name="T25" fmla="*/ 1214 h 1763"/>
                  <a:gd name="T26" fmla="*/ 503 w 543"/>
                  <a:gd name="T27" fmla="*/ 1150 h 1763"/>
                  <a:gd name="T28" fmla="*/ 521 w 543"/>
                  <a:gd name="T29" fmla="*/ 1086 h 1763"/>
                  <a:gd name="T30" fmla="*/ 533 w 543"/>
                  <a:gd name="T31" fmla="*/ 1019 h 1763"/>
                  <a:gd name="T32" fmla="*/ 540 w 543"/>
                  <a:gd name="T33" fmla="*/ 951 h 1763"/>
                  <a:gd name="T34" fmla="*/ 543 w 543"/>
                  <a:gd name="T35" fmla="*/ 882 h 1763"/>
                  <a:gd name="T36" fmla="*/ 540 w 543"/>
                  <a:gd name="T37" fmla="*/ 812 h 1763"/>
                  <a:gd name="T38" fmla="*/ 533 w 543"/>
                  <a:gd name="T39" fmla="*/ 745 h 1763"/>
                  <a:gd name="T40" fmla="*/ 521 w 543"/>
                  <a:gd name="T41" fmla="*/ 678 h 1763"/>
                  <a:gd name="T42" fmla="*/ 503 w 543"/>
                  <a:gd name="T43" fmla="*/ 612 h 1763"/>
                  <a:gd name="T44" fmla="*/ 482 w 543"/>
                  <a:gd name="T45" fmla="*/ 549 h 1763"/>
                  <a:gd name="T46" fmla="*/ 457 w 543"/>
                  <a:gd name="T47" fmla="*/ 487 h 1763"/>
                  <a:gd name="T48" fmla="*/ 427 w 543"/>
                  <a:gd name="T49" fmla="*/ 427 h 1763"/>
                  <a:gd name="T50" fmla="*/ 393 w 543"/>
                  <a:gd name="T51" fmla="*/ 369 h 1763"/>
                  <a:gd name="T52" fmla="*/ 355 w 543"/>
                  <a:gd name="T53" fmla="*/ 314 h 1763"/>
                  <a:gd name="T54" fmla="*/ 315 w 543"/>
                  <a:gd name="T55" fmla="*/ 260 h 1763"/>
                  <a:gd name="T56" fmla="*/ 269 w 543"/>
                  <a:gd name="T57" fmla="*/ 211 h 1763"/>
                  <a:gd name="T58" fmla="*/ 221 w 543"/>
                  <a:gd name="T59" fmla="*/ 163 h 1763"/>
                  <a:gd name="T60" fmla="*/ 171 w 543"/>
                  <a:gd name="T61" fmla="*/ 117 h 1763"/>
                  <a:gd name="T62" fmla="*/ 116 w 543"/>
                  <a:gd name="T63" fmla="*/ 75 h 1763"/>
                  <a:gd name="T64" fmla="*/ 60 w 543"/>
                  <a:gd name="T65" fmla="*/ 36 h 1763"/>
                  <a:gd name="T66" fmla="*/ 0 w 543"/>
                  <a:gd name="T67" fmla="*/ 0 h 1763"/>
                  <a:gd name="T68" fmla="*/ 0 w 543"/>
                  <a:gd name="T69" fmla="*/ 726 h 1763"/>
                  <a:gd name="T70" fmla="*/ 35 w 543"/>
                  <a:gd name="T71" fmla="*/ 729 h 1763"/>
                  <a:gd name="T72" fmla="*/ 66 w 543"/>
                  <a:gd name="T73" fmla="*/ 738 h 1763"/>
                  <a:gd name="T74" fmla="*/ 94 w 543"/>
                  <a:gd name="T75" fmla="*/ 752 h 1763"/>
                  <a:gd name="T76" fmla="*/ 119 w 543"/>
                  <a:gd name="T77" fmla="*/ 770 h 1763"/>
                  <a:gd name="T78" fmla="*/ 140 w 543"/>
                  <a:gd name="T79" fmla="*/ 793 h 1763"/>
                  <a:gd name="T80" fmla="*/ 156 w 543"/>
                  <a:gd name="T81" fmla="*/ 820 h 1763"/>
                  <a:gd name="T82" fmla="*/ 166 w 543"/>
                  <a:gd name="T83" fmla="*/ 848 h 1763"/>
                  <a:gd name="T84" fmla="*/ 169 w 543"/>
                  <a:gd name="T85" fmla="*/ 879 h 1763"/>
                  <a:gd name="T86" fmla="*/ 166 w 543"/>
                  <a:gd name="T87" fmla="*/ 910 h 1763"/>
                  <a:gd name="T88" fmla="*/ 156 w 543"/>
                  <a:gd name="T89" fmla="*/ 938 h 1763"/>
                  <a:gd name="T90" fmla="*/ 140 w 543"/>
                  <a:gd name="T91" fmla="*/ 965 h 1763"/>
                  <a:gd name="T92" fmla="*/ 119 w 543"/>
                  <a:gd name="T93" fmla="*/ 988 h 1763"/>
                  <a:gd name="T94" fmla="*/ 94 w 543"/>
                  <a:gd name="T95" fmla="*/ 1006 h 1763"/>
                  <a:gd name="T96" fmla="*/ 66 w 543"/>
                  <a:gd name="T97" fmla="*/ 1020 h 1763"/>
                  <a:gd name="T98" fmla="*/ 35 w 543"/>
                  <a:gd name="T99" fmla="*/ 1029 h 1763"/>
                  <a:gd name="T100" fmla="*/ 0 w 543"/>
                  <a:gd name="T101" fmla="*/ 1032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3" h="1763">
                    <a:moveTo>
                      <a:pt x="0" y="1032"/>
                    </a:moveTo>
                    <a:lnTo>
                      <a:pt x="0" y="1763"/>
                    </a:lnTo>
                    <a:lnTo>
                      <a:pt x="60" y="1727"/>
                    </a:lnTo>
                    <a:lnTo>
                      <a:pt x="116" y="1688"/>
                    </a:lnTo>
                    <a:lnTo>
                      <a:pt x="171" y="1646"/>
                    </a:lnTo>
                    <a:lnTo>
                      <a:pt x="221" y="1601"/>
                    </a:lnTo>
                    <a:lnTo>
                      <a:pt x="269" y="1553"/>
                    </a:lnTo>
                    <a:lnTo>
                      <a:pt x="315" y="1502"/>
                    </a:lnTo>
                    <a:lnTo>
                      <a:pt x="355" y="1449"/>
                    </a:lnTo>
                    <a:lnTo>
                      <a:pt x="393" y="1393"/>
                    </a:lnTo>
                    <a:lnTo>
                      <a:pt x="427" y="1335"/>
                    </a:lnTo>
                    <a:lnTo>
                      <a:pt x="457" y="1276"/>
                    </a:lnTo>
                    <a:lnTo>
                      <a:pt x="482" y="1214"/>
                    </a:lnTo>
                    <a:lnTo>
                      <a:pt x="503" y="1150"/>
                    </a:lnTo>
                    <a:lnTo>
                      <a:pt x="521" y="1086"/>
                    </a:lnTo>
                    <a:lnTo>
                      <a:pt x="533" y="1019"/>
                    </a:lnTo>
                    <a:lnTo>
                      <a:pt x="540" y="951"/>
                    </a:lnTo>
                    <a:lnTo>
                      <a:pt x="543" y="882"/>
                    </a:lnTo>
                    <a:lnTo>
                      <a:pt x="540" y="812"/>
                    </a:lnTo>
                    <a:lnTo>
                      <a:pt x="533" y="745"/>
                    </a:lnTo>
                    <a:lnTo>
                      <a:pt x="521" y="678"/>
                    </a:lnTo>
                    <a:lnTo>
                      <a:pt x="503" y="612"/>
                    </a:lnTo>
                    <a:lnTo>
                      <a:pt x="482" y="549"/>
                    </a:lnTo>
                    <a:lnTo>
                      <a:pt x="457" y="487"/>
                    </a:lnTo>
                    <a:lnTo>
                      <a:pt x="427" y="427"/>
                    </a:lnTo>
                    <a:lnTo>
                      <a:pt x="393" y="369"/>
                    </a:lnTo>
                    <a:lnTo>
                      <a:pt x="355" y="314"/>
                    </a:lnTo>
                    <a:lnTo>
                      <a:pt x="315" y="260"/>
                    </a:lnTo>
                    <a:lnTo>
                      <a:pt x="269" y="211"/>
                    </a:lnTo>
                    <a:lnTo>
                      <a:pt x="221" y="163"/>
                    </a:lnTo>
                    <a:lnTo>
                      <a:pt x="171" y="117"/>
                    </a:lnTo>
                    <a:lnTo>
                      <a:pt x="116" y="75"/>
                    </a:lnTo>
                    <a:lnTo>
                      <a:pt x="60" y="36"/>
                    </a:lnTo>
                    <a:lnTo>
                      <a:pt x="0" y="0"/>
                    </a:lnTo>
                    <a:lnTo>
                      <a:pt x="0" y="726"/>
                    </a:lnTo>
                    <a:lnTo>
                      <a:pt x="35" y="729"/>
                    </a:lnTo>
                    <a:lnTo>
                      <a:pt x="66" y="738"/>
                    </a:lnTo>
                    <a:lnTo>
                      <a:pt x="94" y="752"/>
                    </a:lnTo>
                    <a:lnTo>
                      <a:pt x="119" y="770"/>
                    </a:lnTo>
                    <a:lnTo>
                      <a:pt x="140" y="793"/>
                    </a:lnTo>
                    <a:lnTo>
                      <a:pt x="156" y="820"/>
                    </a:lnTo>
                    <a:lnTo>
                      <a:pt x="166" y="848"/>
                    </a:lnTo>
                    <a:lnTo>
                      <a:pt x="169" y="879"/>
                    </a:lnTo>
                    <a:lnTo>
                      <a:pt x="166" y="910"/>
                    </a:lnTo>
                    <a:lnTo>
                      <a:pt x="156" y="938"/>
                    </a:lnTo>
                    <a:lnTo>
                      <a:pt x="140" y="965"/>
                    </a:lnTo>
                    <a:lnTo>
                      <a:pt x="119" y="988"/>
                    </a:lnTo>
                    <a:lnTo>
                      <a:pt x="94" y="1006"/>
                    </a:lnTo>
                    <a:lnTo>
                      <a:pt x="66" y="1020"/>
                    </a:lnTo>
                    <a:lnTo>
                      <a:pt x="35" y="1029"/>
                    </a:lnTo>
                    <a:lnTo>
                      <a:pt x="0" y="10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endParaRPr lang="en-US" sz="2448"/>
              </a:p>
            </p:txBody>
          </p:sp>
          <p:sp>
            <p:nvSpPr>
              <p:cNvPr id="11" name="Freeform 19"/>
              <p:cNvSpPr>
                <a:spLocks/>
              </p:cNvSpPr>
              <p:nvPr/>
            </p:nvSpPr>
            <p:spPr bwMode="auto">
              <a:xfrm rot="10800000">
                <a:off x="6836499" y="3825165"/>
                <a:ext cx="1595457" cy="2063407"/>
              </a:xfrm>
              <a:custGeom>
                <a:avLst/>
                <a:gdLst>
                  <a:gd name="T0" fmla="*/ 1740 w 1740"/>
                  <a:gd name="T1" fmla="*/ 153 h 2068"/>
                  <a:gd name="T2" fmla="*/ 1674 w 1740"/>
                  <a:gd name="T3" fmla="*/ 118 h 2068"/>
                  <a:gd name="T4" fmla="*/ 1604 w 1740"/>
                  <a:gd name="T5" fmla="*/ 87 h 2068"/>
                  <a:gd name="T6" fmla="*/ 1531 w 1740"/>
                  <a:gd name="T7" fmla="*/ 62 h 2068"/>
                  <a:gd name="T8" fmla="*/ 1457 w 1740"/>
                  <a:gd name="T9" fmla="*/ 41 h 2068"/>
                  <a:gd name="T10" fmla="*/ 1382 w 1740"/>
                  <a:gd name="T11" fmla="*/ 23 h 2068"/>
                  <a:gd name="T12" fmla="*/ 1303 w 1740"/>
                  <a:gd name="T13" fmla="*/ 11 h 2068"/>
                  <a:gd name="T14" fmla="*/ 1225 w 1740"/>
                  <a:gd name="T15" fmla="*/ 3 h 2068"/>
                  <a:gd name="T16" fmla="*/ 1143 w 1740"/>
                  <a:gd name="T17" fmla="*/ 0 h 2068"/>
                  <a:gd name="T18" fmla="*/ 1026 w 1740"/>
                  <a:gd name="T19" fmla="*/ 6 h 2068"/>
                  <a:gd name="T20" fmla="*/ 913 w 1740"/>
                  <a:gd name="T21" fmla="*/ 22 h 2068"/>
                  <a:gd name="T22" fmla="*/ 804 w 1740"/>
                  <a:gd name="T23" fmla="*/ 47 h 2068"/>
                  <a:gd name="T24" fmla="*/ 698 w 1740"/>
                  <a:gd name="T25" fmla="*/ 82 h 2068"/>
                  <a:gd name="T26" fmla="*/ 599 w 1740"/>
                  <a:gd name="T27" fmla="*/ 125 h 2068"/>
                  <a:gd name="T28" fmla="*/ 504 w 1740"/>
                  <a:gd name="T29" fmla="*/ 177 h 2068"/>
                  <a:gd name="T30" fmla="*/ 417 w 1740"/>
                  <a:gd name="T31" fmla="*/ 236 h 2068"/>
                  <a:gd name="T32" fmla="*/ 335 w 1740"/>
                  <a:gd name="T33" fmla="*/ 303 h 2068"/>
                  <a:gd name="T34" fmla="*/ 261 w 1740"/>
                  <a:gd name="T35" fmla="*/ 376 h 2068"/>
                  <a:gd name="T36" fmla="*/ 196 w 1740"/>
                  <a:gd name="T37" fmla="*/ 456 h 2068"/>
                  <a:gd name="T38" fmla="*/ 138 w 1740"/>
                  <a:gd name="T39" fmla="*/ 541 h 2068"/>
                  <a:gd name="T40" fmla="*/ 91 w 1740"/>
                  <a:gd name="T41" fmla="*/ 632 h 2068"/>
                  <a:gd name="T42" fmla="*/ 52 w 1740"/>
                  <a:gd name="T43" fmla="*/ 727 h 2068"/>
                  <a:gd name="T44" fmla="*/ 24 w 1740"/>
                  <a:gd name="T45" fmla="*/ 827 h 2068"/>
                  <a:gd name="T46" fmla="*/ 6 w 1740"/>
                  <a:gd name="T47" fmla="*/ 929 h 2068"/>
                  <a:gd name="T48" fmla="*/ 0 w 1740"/>
                  <a:gd name="T49" fmla="*/ 1035 h 2068"/>
                  <a:gd name="T50" fmla="*/ 6 w 1740"/>
                  <a:gd name="T51" fmla="*/ 1141 h 2068"/>
                  <a:gd name="T52" fmla="*/ 24 w 1740"/>
                  <a:gd name="T53" fmla="*/ 1243 h 2068"/>
                  <a:gd name="T54" fmla="*/ 52 w 1740"/>
                  <a:gd name="T55" fmla="*/ 1342 h 2068"/>
                  <a:gd name="T56" fmla="*/ 91 w 1740"/>
                  <a:gd name="T57" fmla="*/ 1436 h 2068"/>
                  <a:gd name="T58" fmla="*/ 138 w 1740"/>
                  <a:gd name="T59" fmla="*/ 1526 h 2068"/>
                  <a:gd name="T60" fmla="*/ 196 w 1740"/>
                  <a:gd name="T61" fmla="*/ 1612 h 2068"/>
                  <a:gd name="T62" fmla="*/ 261 w 1740"/>
                  <a:gd name="T63" fmla="*/ 1691 h 2068"/>
                  <a:gd name="T64" fmla="*/ 335 w 1740"/>
                  <a:gd name="T65" fmla="*/ 1765 h 2068"/>
                  <a:gd name="T66" fmla="*/ 417 w 1740"/>
                  <a:gd name="T67" fmla="*/ 1832 h 2068"/>
                  <a:gd name="T68" fmla="*/ 504 w 1740"/>
                  <a:gd name="T69" fmla="*/ 1891 h 2068"/>
                  <a:gd name="T70" fmla="*/ 599 w 1740"/>
                  <a:gd name="T71" fmla="*/ 1943 h 2068"/>
                  <a:gd name="T72" fmla="*/ 698 w 1740"/>
                  <a:gd name="T73" fmla="*/ 1986 h 2068"/>
                  <a:gd name="T74" fmla="*/ 804 w 1740"/>
                  <a:gd name="T75" fmla="*/ 2021 h 2068"/>
                  <a:gd name="T76" fmla="*/ 913 w 1740"/>
                  <a:gd name="T77" fmla="*/ 2046 h 2068"/>
                  <a:gd name="T78" fmla="*/ 1026 w 1740"/>
                  <a:gd name="T79" fmla="*/ 2062 h 2068"/>
                  <a:gd name="T80" fmla="*/ 1143 w 1740"/>
                  <a:gd name="T81" fmla="*/ 2068 h 2068"/>
                  <a:gd name="T82" fmla="*/ 1225 w 1740"/>
                  <a:gd name="T83" fmla="*/ 2065 h 2068"/>
                  <a:gd name="T84" fmla="*/ 1303 w 1740"/>
                  <a:gd name="T85" fmla="*/ 2057 h 2068"/>
                  <a:gd name="T86" fmla="*/ 1382 w 1740"/>
                  <a:gd name="T87" fmla="*/ 2045 h 2068"/>
                  <a:gd name="T88" fmla="*/ 1457 w 1740"/>
                  <a:gd name="T89" fmla="*/ 2028 h 2068"/>
                  <a:gd name="T90" fmla="*/ 1531 w 1740"/>
                  <a:gd name="T91" fmla="*/ 2006 h 2068"/>
                  <a:gd name="T92" fmla="*/ 1604 w 1740"/>
                  <a:gd name="T93" fmla="*/ 1981 h 2068"/>
                  <a:gd name="T94" fmla="*/ 1674 w 1740"/>
                  <a:gd name="T95" fmla="*/ 1951 h 2068"/>
                  <a:gd name="T96" fmla="*/ 1740 w 1740"/>
                  <a:gd name="T97" fmla="*/ 1916 h 2068"/>
                  <a:gd name="T98" fmla="*/ 1740 w 1740"/>
                  <a:gd name="T99" fmla="*/ 1185 h 2068"/>
                  <a:gd name="T100" fmla="*/ 1675 w 1740"/>
                  <a:gd name="T101" fmla="*/ 1173 h 2068"/>
                  <a:gd name="T102" fmla="*/ 1620 w 1740"/>
                  <a:gd name="T103" fmla="*/ 1141 h 2068"/>
                  <a:gd name="T104" fmla="*/ 1585 w 1740"/>
                  <a:gd name="T105" fmla="*/ 1091 h 2068"/>
                  <a:gd name="T106" fmla="*/ 1571 w 1740"/>
                  <a:gd name="T107" fmla="*/ 1032 h 2068"/>
                  <a:gd name="T108" fmla="*/ 1585 w 1740"/>
                  <a:gd name="T109" fmla="*/ 973 h 2068"/>
                  <a:gd name="T110" fmla="*/ 1620 w 1740"/>
                  <a:gd name="T111" fmla="*/ 923 h 2068"/>
                  <a:gd name="T112" fmla="*/ 1675 w 1740"/>
                  <a:gd name="T113" fmla="*/ 891 h 2068"/>
                  <a:gd name="T114" fmla="*/ 1740 w 1740"/>
                  <a:gd name="T115" fmla="*/ 879 h 2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0" h="2068">
                    <a:moveTo>
                      <a:pt x="1740" y="879"/>
                    </a:moveTo>
                    <a:lnTo>
                      <a:pt x="1740" y="153"/>
                    </a:lnTo>
                    <a:lnTo>
                      <a:pt x="1708" y="136"/>
                    </a:lnTo>
                    <a:lnTo>
                      <a:pt x="1674" y="118"/>
                    </a:lnTo>
                    <a:lnTo>
                      <a:pt x="1640" y="102"/>
                    </a:lnTo>
                    <a:lnTo>
                      <a:pt x="1604" y="87"/>
                    </a:lnTo>
                    <a:lnTo>
                      <a:pt x="1569" y="74"/>
                    </a:lnTo>
                    <a:lnTo>
                      <a:pt x="1531" y="62"/>
                    </a:lnTo>
                    <a:lnTo>
                      <a:pt x="1496" y="50"/>
                    </a:lnTo>
                    <a:lnTo>
                      <a:pt x="1457" y="41"/>
                    </a:lnTo>
                    <a:lnTo>
                      <a:pt x="1420" y="31"/>
                    </a:lnTo>
                    <a:lnTo>
                      <a:pt x="1382" y="23"/>
                    </a:lnTo>
                    <a:lnTo>
                      <a:pt x="1343" y="16"/>
                    </a:lnTo>
                    <a:lnTo>
                      <a:pt x="1303" y="11"/>
                    </a:lnTo>
                    <a:lnTo>
                      <a:pt x="1265" y="6"/>
                    </a:lnTo>
                    <a:lnTo>
                      <a:pt x="1225" y="3"/>
                    </a:lnTo>
                    <a:lnTo>
                      <a:pt x="1183" y="0"/>
                    </a:lnTo>
                    <a:lnTo>
                      <a:pt x="1143" y="0"/>
                    </a:lnTo>
                    <a:lnTo>
                      <a:pt x="1084" y="2"/>
                    </a:lnTo>
                    <a:lnTo>
                      <a:pt x="1026" y="6"/>
                    </a:lnTo>
                    <a:lnTo>
                      <a:pt x="970" y="12"/>
                    </a:lnTo>
                    <a:lnTo>
                      <a:pt x="913" y="22"/>
                    </a:lnTo>
                    <a:lnTo>
                      <a:pt x="859" y="32"/>
                    </a:lnTo>
                    <a:lnTo>
                      <a:pt x="804" y="47"/>
                    </a:lnTo>
                    <a:lnTo>
                      <a:pt x="750" y="63"/>
                    </a:lnTo>
                    <a:lnTo>
                      <a:pt x="698" y="82"/>
                    </a:lnTo>
                    <a:lnTo>
                      <a:pt x="648" y="102"/>
                    </a:lnTo>
                    <a:lnTo>
                      <a:pt x="599" y="125"/>
                    </a:lnTo>
                    <a:lnTo>
                      <a:pt x="552" y="151"/>
                    </a:lnTo>
                    <a:lnTo>
                      <a:pt x="504" y="177"/>
                    </a:lnTo>
                    <a:lnTo>
                      <a:pt x="460" y="206"/>
                    </a:lnTo>
                    <a:lnTo>
                      <a:pt x="417" y="236"/>
                    </a:lnTo>
                    <a:lnTo>
                      <a:pt x="375" y="269"/>
                    </a:lnTo>
                    <a:lnTo>
                      <a:pt x="335" y="303"/>
                    </a:lnTo>
                    <a:lnTo>
                      <a:pt x="298" y="340"/>
                    </a:lnTo>
                    <a:lnTo>
                      <a:pt x="261" y="376"/>
                    </a:lnTo>
                    <a:lnTo>
                      <a:pt x="227" y="416"/>
                    </a:lnTo>
                    <a:lnTo>
                      <a:pt x="196" y="456"/>
                    </a:lnTo>
                    <a:lnTo>
                      <a:pt x="166" y="498"/>
                    </a:lnTo>
                    <a:lnTo>
                      <a:pt x="138" y="541"/>
                    </a:lnTo>
                    <a:lnTo>
                      <a:pt x="113" y="587"/>
                    </a:lnTo>
                    <a:lnTo>
                      <a:pt x="91" y="632"/>
                    </a:lnTo>
                    <a:lnTo>
                      <a:pt x="70" y="679"/>
                    </a:lnTo>
                    <a:lnTo>
                      <a:pt x="52" y="727"/>
                    </a:lnTo>
                    <a:lnTo>
                      <a:pt x="36" y="776"/>
                    </a:lnTo>
                    <a:lnTo>
                      <a:pt x="24" y="827"/>
                    </a:lnTo>
                    <a:lnTo>
                      <a:pt x="14" y="878"/>
                    </a:lnTo>
                    <a:lnTo>
                      <a:pt x="6" y="929"/>
                    </a:lnTo>
                    <a:lnTo>
                      <a:pt x="2" y="981"/>
                    </a:lnTo>
                    <a:lnTo>
                      <a:pt x="0" y="1035"/>
                    </a:lnTo>
                    <a:lnTo>
                      <a:pt x="2" y="1088"/>
                    </a:lnTo>
                    <a:lnTo>
                      <a:pt x="6" y="1141"/>
                    </a:lnTo>
                    <a:lnTo>
                      <a:pt x="14" y="1192"/>
                    </a:lnTo>
                    <a:lnTo>
                      <a:pt x="24" y="1243"/>
                    </a:lnTo>
                    <a:lnTo>
                      <a:pt x="36" y="1292"/>
                    </a:lnTo>
                    <a:lnTo>
                      <a:pt x="52" y="1342"/>
                    </a:lnTo>
                    <a:lnTo>
                      <a:pt x="70" y="1389"/>
                    </a:lnTo>
                    <a:lnTo>
                      <a:pt x="91" y="1436"/>
                    </a:lnTo>
                    <a:lnTo>
                      <a:pt x="113" y="1481"/>
                    </a:lnTo>
                    <a:lnTo>
                      <a:pt x="138" y="1526"/>
                    </a:lnTo>
                    <a:lnTo>
                      <a:pt x="166" y="1570"/>
                    </a:lnTo>
                    <a:lnTo>
                      <a:pt x="196" y="1612"/>
                    </a:lnTo>
                    <a:lnTo>
                      <a:pt x="227" y="1652"/>
                    </a:lnTo>
                    <a:lnTo>
                      <a:pt x="261" y="1691"/>
                    </a:lnTo>
                    <a:lnTo>
                      <a:pt x="298" y="1728"/>
                    </a:lnTo>
                    <a:lnTo>
                      <a:pt x="335" y="1765"/>
                    </a:lnTo>
                    <a:lnTo>
                      <a:pt x="375" y="1799"/>
                    </a:lnTo>
                    <a:lnTo>
                      <a:pt x="417" y="1832"/>
                    </a:lnTo>
                    <a:lnTo>
                      <a:pt x="460" y="1862"/>
                    </a:lnTo>
                    <a:lnTo>
                      <a:pt x="504" y="1891"/>
                    </a:lnTo>
                    <a:lnTo>
                      <a:pt x="552" y="1917"/>
                    </a:lnTo>
                    <a:lnTo>
                      <a:pt x="599" y="1943"/>
                    </a:lnTo>
                    <a:lnTo>
                      <a:pt x="648" y="1966"/>
                    </a:lnTo>
                    <a:lnTo>
                      <a:pt x="698" y="1986"/>
                    </a:lnTo>
                    <a:lnTo>
                      <a:pt x="750" y="2005"/>
                    </a:lnTo>
                    <a:lnTo>
                      <a:pt x="804" y="2021"/>
                    </a:lnTo>
                    <a:lnTo>
                      <a:pt x="859" y="2036"/>
                    </a:lnTo>
                    <a:lnTo>
                      <a:pt x="913" y="2046"/>
                    </a:lnTo>
                    <a:lnTo>
                      <a:pt x="970" y="2056"/>
                    </a:lnTo>
                    <a:lnTo>
                      <a:pt x="1026" y="2062"/>
                    </a:lnTo>
                    <a:lnTo>
                      <a:pt x="1084" y="2066"/>
                    </a:lnTo>
                    <a:lnTo>
                      <a:pt x="1143" y="2068"/>
                    </a:lnTo>
                    <a:lnTo>
                      <a:pt x="1183" y="2068"/>
                    </a:lnTo>
                    <a:lnTo>
                      <a:pt x="1225" y="2065"/>
                    </a:lnTo>
                    <a:lnTo>
                      <a:pt x="1265" y="2062"/>
                    </a:lnTo>
                    <a:lnTo>
                      <a:pt x="1303" y="2057"/>
                    </a:lnTo>
                    <a:lnTo>
                      <a:pt x="1343" y="2052"/>
                    </a:lnTo>
                    <a:lnTo>
                      <a:pt x="1382" y="2045"/>
                    </a:lnTo>
                    <a:lnTo>
                      <a:pt x="1420" y="2037"/>
                    </a:lnTo>
                    <a:lnTo>
                      <a:pt x="1457" y="2028"/>
                    </a:lnTo>
                    <a:lnTo>
                      <a:pt x="1496" y="2018"/>
                    </a:lnTo>
                    <a:lnTo>
                      <a:pt x="1531" y="2006"/>
                    </a:lnTo>
                    <a:lnTo>
                      <a:pt x="1569" y="1994"/>
                    </a:lnTo>
                    <a:lnTo>
                      <a:pt x="1604" y="1981"/>
                    </a:lnTo>
                    <a:lnTo>
                      <a:pt x="1640" y="1966"/>
                    </a:lnTo>
                    <a:lnTo>
                      <a:pt x="1674" y="1951"/>
                    </a:lnTo>
                    <a:lnTo>
                      <a:pt x="1708" y="1934"/>
                    </a:lnTo>
                    <a:lnTo>
                      <a:pt x="1740" y="1916"/>
                    </a:lnTo>
                    <a:lnTo>
                      <a:pt x="1740" y="1185"/>
                    </a:lnTo>
                    <a:lnTo>
                      <a:pt x="1740" y="1185"/>
                    </a:lnTo>
                    <a:lnTo>
                      <a:pt x="1706" y="1182"/>
                    </a:lnTo>
                    <a:lnTo>
                      <a:pt x="1675" y="1173"/>
                    </a:lnTo>
                    <a:lnTo>
                      <a:pt x="1646" y="1159"/>
                    </a:lnTo>
                    <a:lnTo>
                      <a:pt x="1620" y="1141"/>
                    </a:lnTo>
                    <a:lnTo>
                      <a:pt x="1600" y="1118"/>
                    </a:lnTo>
                    <a:lnTo>
                      <a:pt x="1585" y="1091"/>
                    </a:lnTo>
                    <a:lnTo>
                      <a:pt x="1574" y="1063"/>
                    </a:lnTo>
                    <a:lnTo>
                      <a:pt x="1571" y="1032"/>
                    </a:lnTo>
                    <a:lnTo>
                      <a:pt x="1574" y="1001"/>
                    </a:lnTo>
                    <a:lnTo>
                      <a:pt x="1585" y="973"/>
                    </a:lnTo>
                    <a:lnTo>
                      <a:pt x="1600" y="946"/>
                    </a:lnTo>
                    <a:lnTo>
                      <a:pt x="1620" y="923"/>
                    </a:lnTo>
                    <a:lnTo>
                      <a:pt x="1646" y="905"/>
                    </a:lnTo>
                    <a:lnTo>
                      <a:pt x="1675" y="891"/>
                    </a:lnTo>
                    <a:lnTo>
                      <a:pt x="1706" y="882"/>
                    </a:lnTo>
                    <a:lnTo>
                      <a:pt x="1740" y="879"/>
                    </a:lnTo>
                    <a:lnTo>
                      <a:pt x="1740" y="8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endParaRPr lang="en-US" sz="2448"/>
              </a:p>
            </p:txBody>
          </p:sp>
          <p:sp>
            <p:nvSpPr>
              <p:cNvPr id="12" name="Freeform 20"/>
              <p:cNvSpPr>
                <a:spLocks/>
              </p:cNvSpPr>
              <p:nvPr/>
            </p:nvSpPr>
            <p:spPr bwMode="auto">
              <a:xfrm rot="10800000">
                <a:off x="6339523" y="3974904"/>
                <a:ext cx="496976" cy="1760934"/>
              </a:xfrm>
              <a:custGeom>
                <a:avLst/>
                <a:gdLst>
                  <a:gd name="T0" fmla="*/ 0 w 543"/>
                  <a:gd name="T1" fmla="*/ 1763 h 1763"/>
                  <a:gd name="T2" fmla="*/ 116 w 543"/>
                  <a:gd name="T3" fmla="*/ 1688 h 1763"/>
                  <a:gd name="T4" fmla="*/ 221 w 543"/>
                  <a:gd name="T5" fmla="*/ 1601 h 1763"/>
                  <a:gd name="T6" fmla="*/ 315 w 543"/>
                  <a:gd name="T7" fmla="*/ 1502 h 1763"/>
                  <a:gd name="T8" fmla="*/ 393 w 543"/>
                  <a:gd name="T9" fmla="*/ 1393 h 1763"/>
                  <a:gd name="T10" fmla="*/ 457 w 543"/>
                  <a:gd name="T11" fmla="*/ 1276 h 1763"/>
                  <a:gd name="T12" fmla="*/ 503 w 543"/>
                  <a:gd name="T13" fmla="*/ 1150 h 1763"/>
                  <a:gd name="T14" fmla="*/ 533 w 543"/>
                  <a:gd name="T15" fmla="*/ 1019 h 1763"/>
                  <a:gd name="T16" fmla="*/ 543 w 543"/>
                  <a:gd name="T17" fmla="*/ 882 h 1763"/>
                  <a:gd name="T18" fmla="*/ 533 w 543"/>
                  <a:gd name="T19" fmla="*/ 745 h 1763"/>
                  <a:gd name="T20" fmla="*/ 503 w 543"/>
                  <a:gd name="T21" fmla="*/ 612 h 1763"/>
                  <a:gd name="T22" fmla="*/ 457 w 543"/>
                  <a:gd name="T23" fmla="*/ 487 h 1763"/>
                  <a:gd name="T24" fmla="*/ 393 w 543"/>
                  <a:gd name="T25" fmla="*/ 369 h 1763"/>
                  <a:gd name="T26" fmla="*/ 315 w 543"/>
                  <a:gd name="T27" fmla="*/ 260 h 1763"/>
                  <a:gd name="T28" fmla="*/ 221 w 543"/>
                  <a:gd name="T29" fmla="*/ 163 h 1763"/>
                  <a:gd name="T30" fmla="*/ 116 w 543"/>
                  <a:gd name="T31" fmla="*/ 75 h 1763"/>
                  <a:gd name="T32" fmla="*/ 0 w 543"/>
                  <a:gd name="T33" fmla="*/ 0 h 1763"/>
                  <a:gd name="T34" fmla="*/ 41 w 543"/>
                  <a:gd name="T35" fmla="*/ 90 h 1763"/>
                  <a:gd name="T36" fmla="*/ 118 w 543"/>
                  <a:gd name="T37" fmla="*/ 146 h 1763"/>
                  <a:gd name="T38" fmla="*/ 187 w 543"/>
                  <a:gd name="T39" fmla="*/ 208 h 1763"/>
                  <a:gd name="T40" fmla="*/ 250 w 543"/>
                  <a:gd name="T41" fmla="*/ 278 h 1763"/>
                  <a:gd name="T42" fmla="*/ 307 w 543"/>
                  <a:gd name="T43" fmla="*/ 353 h 1763"/>
                  <a:gd name="T44" fmla="*/ 361 w 543"/>
                  <a:gd name="T45" fmla="*/ 438 h 1763"/>
                  <a:gd name="T46" fmla="*/ 408 w 543"/>
                  <a:gd name="T47" fmla="*/ 532 h 1763"/>
                  <a:gd name="T48" fmla="*/ 453 w 543"/>
                  <a:gd name="T49" fmla="*/ 633 h 1763"/>
                  <a:gd name="T50" fmla="*/ 450 w 543"/>
                  <a:gd name="T51" fmla="*/ 650 h 1763"/>
                  <a:gd name="T52" fmla="*/ 401 w 543"/>
                  <a:gd name="T53" fmla="*/ 580 h 1763"/>
                  <a:gd name="T54" fmla="*/ 349 w 543"/>
                  <a:gd name="T55" fmla="*/ 522 h 1763"/>
                  <a:gd name="T56" fmla="*/ 295 w 543"/>
                  <a:gd name="T57" fmla="*/ 474 h 1763"/>
                  <a:gd name="T58" fmla="*/ 239 w 543"/>
                  <a:gd name="T59" fmla="*/ 436 h 1763"/>
                  <a:gd name="T60" fmla="*/ 178 w 543"/>
                  <a:gd name="T61" fmla="*/ 408 h 1763"/>
                  <a:gd name="T62" fmla="*/ 112 w 543"/>
                  <a:gd name="T63" fmla="*/ 391 h 1763"/>
                  <a:gd name="T64" fmla="*/ 39 w 543"/>
                  <a:gd name="T65" fmla="*/ 383 h 1763"/>
                  <a:gd name="T66" fmla="*/ 0 w 543"/>
                  <a:gd name="T67" fmla="*/ 726 h 1763"/>
                  <a:gd name="T68" fmla="*/ 66 w 543"/>
                  <a:gd name="T69" fmla="*/ 738 h 1763"/>
                  <a:gd name="T70" fmla="*/ 119 w 543"/>
                  <a:gd name="T71" fmla="*/ 770 h 1763"/>
                  <a:gd name="T72" fmla="*/ 156 w 543"/>
                  <a:gd name="T73" fmla="*/ 820 h 1763"/>
                  <a:gd name="T74" fmla="*/ 169 w 543"/>
                  <a:gd name="T75" fmla="*/ 879 h 1763"/>
                  <a:gd name="T76" fmla="*/ 156 w 543"/>
                  <a:gd name="T77" fmla="*/ 938 h 1763"/>
                  <a:gd name="T78" fmla="*/ 119 w 543"/>
                  <a:gd name="T79" fmla="*/ 988 h 1763"/>
                  <a:gd name="T80" fmla="*/ 66 w 543"/>
                  <a:gd name="T81" fmla="*/ 1020 h 1763"/>
                  <a:gd name="T82" fmla="*/ 0 w 543"/>
                  <a:gd name="T83" fmla="*/ 1032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3" h="1763">
                    <a:moveTo>
                      <a:pt x="0" y="1032"/>
                    </a:moveTo>
                    <a:lnTo>
                      <a:pt x="0" y="1763"/>
                    </a:lnTo>
                    <a:lnTo>
                      <a:pt x="60" y="1727"/>
                    </a:lnTo>
                    <a:lnTo>
                      <a:pt x="116" y="1688"/>
                    </a:lnTo>
                    <a:lnTo>
                      <a:pt x="171" y="1646"/>
                    </a:lnTo>
                    <a:lnTo>
                      <a:pt x="221" y="1601"/>
                    </a:lnTo>
                    <a:lnTo>
                      <a:pt x="269" y="1553"/>
                    </a:lnTo>
                    <a:lnTo>
                      <a:pt x="315" y="1502"/>
                    </a:lnTo>
                    <a:lnTo>
                      <a:pt x="355" y="1449"/>
                    </a:lnTo>
                    <a:lnTo>
                      <a:pt x="393" y="1393"/>
                    </a:lnTo>
                    <a:lnTo>
                      <a:pt x="427" y="1335"/>
                    </a:lnTo>
                    <a:lnTo>
                      <a:pt x="457" y="1276"/>
                    </a:lnTo>
                    <a:lnTo>
                      <a:pt x="482" y="1214"/>
                    </a:lnTo>
                    <a:lnTo>
                      <a:pt x="503" y="1150"/>
                    </a:lnTo>
                    <a:lnTo>
                      <a:pt x="521" y="1086"/>
                    </a:lnTo>
                    <a:lnTo>
                      <a:pt x="533" y="1019"/>
                    </a:lnTo>
                    <a:lnTo>
                      <a:pt x="540" y="951"/>
                    </a:lnTo>
                    <a:lnTo>
                      <a:pt x="543" y="882"/>
                    </a:lnTo>
                    <a:lnTo>
                      <a:pt x="540" y="812"/>
                    </a:lnTo>
                    <a:lnTo>
                      <a:pt x="533" y="745"/>
                    </a:lnTo>
                    <a:lnTo>
                      <a:pt x="521" y="678"/>
                    </a:lnTo>
                    <a:lnTo>
                      <a:pt x="503" y="612"/>
                    </a:lnTo>
                    <a:lnTo>
                      <a:pt x="482" y="549"/>
                    </a:lnTo>
                    <a:lnTo>
                      <a:pt x="457" y="487"/>
                    </a:lnTo>
                    <a:lnTo>
                      <a:pt x="427" y="427"/>
                    </a:lnTo>
                    <a:lnTo>
                      <a:pt x="393" y="369"/>
                    </a:lnTo>
                    <a:lnTo>
                      <a:pt x="355" y="314"/>
                    </a:lnTo>
                    <a:lnTo>
                      <a:pt x="315" y="260"/>
                    </a:lnTo>
                    <a:lnTo>
                      <a:pt x="269" y="211"/>
                    </a:lnTo>
                    <a:lnTo>
                      <a:pt x="221" y="163"/>
                    </a:lnTo>
                    <a:lnTo>
                      <a:pt x="171" y="117"/>
                    </a:lnTo>
                    <a:lnTo>
                      <a:pt x="116" y="75"/>
                    </a:lnTo>
                    <a:lnTo>
                      <a:pt x="60" y="36"/>
                    </a:lnTo>
                    <a:lnTo>
                      <a:pt x="0" y="0"/>
                    </a:lnTo>
                    <a:lnTo>
                      <a:pt x="0" y="65"/>
                    </a:lnTo>
                    <a:lnTo>
                      <a:pt x="41" y="90"/>
                    </a:lnTo>
                    <a:lnTo>
                      <a:pt x="81" y="118"/>
                    </a:lnTo>
                    <a:lnTo>
                      <a:pt x="118" y="146"/>
                    </a:lnTo>
                    <a:lnTo>
                      <a:pt x="153" y="177"/>
                    </a:lnTo>
                    <a:lnTo>
                      <a:pt x="187" y="208"/>
                    </a:lnTo>
                    <a:lnTo>
                      <a:pt x="220" y="242"/>
                    </a:lnTo>
                    <a:lnTo>
                      <a:pt x="250" y="278"/>
                    </a:lnTo>
                    <a:lnTo>
                      <a:pt x="279" y="314"/>
                    </a:lnTo>
                    <a:lnTo>
                      <a:pt x="307" y="353"/>
                    </a:lnTo>
                    <a:lnTo>
                      <a:pt x="335" y="395"/>
                    </a:lnTo>
                    <a:lnTo>
                      <a:pt x="361" y="438"/>
                    </a:lnTo>
                    <a:lnTo>
                      <a:pt x="384" y="483"/>
                    </a:lnTo>
                    <a:lnTo>
                      <a:pt x="408" y="532"/>
                    </a:lnTo>
                    <a:lnTo>
                      <a:pt x="430" y="581"/>
                    </a:lnTo>
                    <a:lnTo>
                      <a:pt x="453" y="633"/>
                    </a:lnTo>
                    <a:lnTo>
                      <a:pt x="473" y="688"/>
                    </a:lnTo>
                    <a:lnTo>
                      <a:pt x="450" y="650"/>
                    </a:lnTo>
                    <a:lnTo>
                      <a:pt x="424" y="613"/>
                    </a:lnTo>
                    <a:lnTo>
                      <a:pt x="401" y="580"/>
                    </a:lnTo>
                    <a:lnTo>
                      <a:pt x="376" y="550"/>
                    </a:lnTo>
                    <a:lnTo>
                      <a:pt x="349" y="522"/>
                    </a:lnTo>
                    <a:lnTo>
                      <a:pt x="324" y="497"/>
                    </a:lnTo>
                    <a:lnTo>
                      <a:pt x="295" y="474"/>
                    </a:lnTo>
                    <a:lnTo>
                      <a:pt x="269" y="454"/>
                    </a:lnTo>
                    <a:lnTo>
                      <a:pt x="239" y="436"/>
                    </a:lnTo>
                    <a:lnTo>
                      <a:pt x="209" y="421"/>
                    </a:lnTo>
                    <a:lnTo>
                      <a:pt x="178" y="408"/>
                    </a:lnTo>
                    <a:lnTo>
                      <a:pt x="146" y="399"/>
                    </a:lnTo>
                    <a:lnTo>
                      <a:pt x="112" y="391"/>
                    </a:lnTo>
                    <a:lnTo>
                      <a:pt x="76" y="385"/>
                    </a:lnTo>
                    <a:lnTo>
                      <a:pt x="39" y="383"/>
                    </a:lnTo>
                    <a:lnTo>
                      <a:pt x="0" y="381"/>
                    </a:lnTo>
                    <a:lnTo>
                      <a:pt x="0" y="726"/>
                    </a:lnTo>
                    <a:lnTo>
                      <a:pt x="35" y="729"/>
                    </a:lnTo>
                    <a:lnTo>
                      <a:pt x="66" y="738"/>
                    </a:lnTo>
                    <a:lnTo>
                      <a:pt x="94" y="752"/>
                    </a:lnTo>
                    <a:lnTo>
                      <a:pt x="119" y="770"/>
                    </a:lnTo>
                    <a:lnTo>
                      <a:pt x="140" y="793"/>
                    </a:lnTo>
                    <a:lnTo>
                      <a:pt x="156" y="820"/>
                    </a:lnTo>
                    <a:lnTo>
                      <a:pt x="166" y="848"/>
                    </a:lnTo>
                    <a:lnTo>
                      <a:pt x="169" y="879"/>
                    </a:lnTo>
                    <a:lnTo>
                      <a:pt x="166" y="910"/>
                    </a:lnTo>
                    <a:lnTo>
                      <a:pt x="156" y="938"/>
                    </a:lnTo>
                    <a:lnTo>
                      <a:pt x="140" y="965"/>
                    </a:lnTo>
                    <a:lnTo>
                      <a:pt x="119" y="988"/>
                    </a:lnTo>
                    <a:lnTo>
                      <a:pt x="94" y="1006"/>
                    </a:lnTo>
                    <a:lnTo>
                      <a:pt x="66" y="1020"/>
                    </a:lnTo>
                    <a:lnTo>
                      <a:pt x="35" y="1029"/>
                    </a:lnTo>
                    <a:lnTo>
                      <a:pt x="0" y="10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endParaRPr lang="en-US" sz="2448"/>
              </a:p>
            </p:txBody>
          </p:sp>
          <p:sp>
            <p:nvSpPr>
              <p:cNvPr id="13" name="Freeform 21"/>
              <p:cNvSpPr>
                <a:spLocks/>
              </p:cNvSpPr>
              <p:nvPr/>
            </p:nvSpPr>
            <p:spPr bwMode="auto">
              <a:xfrm rot="10800000">
                <a:off x="6836499" y="3825165"/>
                <a:ext cx="1595457" cy="2063407"/>
              </a:xfrm>
              <a:custGeom>
                <a:avLst/>
                <a:gdLst>
                  <a:gd name="T0" fmla="*/ 1674 w 1740"/>
                  <a:gd name="T1" fmla="*/ 118 h 2068"/>
                  <a:gd name="T2" fmla="*/ 1531 w 1740"/>
                  <a:gd name="T3" fmla="*/ 62 h 2068"/>
                  <a:gd name="T4" fmla="*/ 1382 w 1740"/>
                  <a:gd name="T5" fmla="*/ 23 h 2068"/>
                  <a:gd name="T6" fmla="*/ 1225 w 1740"/>
                  <a:gd name="T7" fmla="*/ 3 h 2068"/>
                  <a:gd name="T8" fmla="*/ 1026 w 1740"/>
                  <a:gd name="T9" fmla="*/ 6 h 2068"/>
                  <a:gd name="T10" fmla="*/ 804 w 1740"/>
                  <a:gd name="T11" fmla="*/ 47 h 2068"/>
                  <a:gd name="T12" fmla="*/ 599 w 1740"/>
                  <a:gd name="T13" fmla="*/ 125 h 2068"/>
                  <a:gd name="T14" fmla="*/ 417 w 1740"/>
                  <a:gd name="T15" fmla="*/ 236 h 2068"/>
                  <a:gd name="T16" fmla="*/ 261 w 1740"/>
                  <a:gd name="T17" fmla="*/ 376 h 2068"/>
                  <a:gd name="T18" fmla="*/ 138 w 1740"/>
                  <a:gd name="T19" fmla="*/ 541 h 2068"/>
                  <a:gd name="T20" fmla="*/ 52 w 1740"/>
                  <a:gd name="T21" fmla="*/ 727 h 2068"/>
                  <a:gd name="T22" fmla="*/ 6 w 1740"/>
                  <a:gd name="T23" fmla="*/ 929 h 2068"/>
                  <a:gd name="T24" fmla="*/ 6 w 1740"/>
                  <a:gd name="T25" fmla="*/ 1141 h 2068"/>
                  <a:gd name="T26" fmla="*/ 52 w 1740"/>
                  <a:gd name="T27" fmla="*/ 1342 h 2068"/>
                  <a:gd name="T28" fmla="*/ 138 w 1740"/>
                  <a:gd name="T29" fmla="*/ 1526 h 2068"/>
                  <a:gd name="T30" fmla="*/ 261 w 1740"/>
                  <a:gd name="T31" fmla="*/ 1691 h 2068"/>
                  <a:gd name="T32" fmla="*/ 417 w 1740"/>
                  <a:gd name="T33" fmla="*/ 1832 h 2068"/>
                  <a:gd name="T34" fmla="*/ 599 w 1740"/>
                  <a:gd name="T35" fmla="*/ 1943 h 2068"/>
                  <a:gd name="T36" fmla="*/ 804 w 1740"/>
                  <a:gd name="T37" fmla="*/ 2021 h 2068"/>
                  <a:gd name="T38" fmla="*/ 1026 w 1740"/>
                  <a:gd name="T39" fmla="*/ 2062 h 2068"/>
                  <a:gd name="T40" fmla="*/ 1225 w 1740"/>
                  <a:gd name="T41" fmla="*/ 2065 h 2068"/>
                  <a:gd name="T42" fmla="*/ 1382 w 1740"/>
                  <a:gd name="T43" fmla="*/ 2045 h 2068"/>
                  <a:gd name="T44" fmla="*/ 1531 w 1740"/>
                  <a:gd name="T45" fmla="*/ 2006 h 2068"/>
                  <a:gd name="T46" fmla="*/ 1674 w 1740"/>
                  <a:gd name="T47" fmla="*/ 1951 h 2068"/>
                  <a:gd name="T48" fmla="*/ 1740 w 1740"/>
                  <a:gd name="T49" fmla="*/ 1185 h 2068"/>
                  <a:gd name="T50" fmla="*/ 1620 w 1740"/>
                  <a:gd name="T51" fmla="*/ 1141 h 2068"/>
                  <a:gd name="T52" fmla="*/ 1571 w 1740"/>
                  <a:gd name="T53" fmla="*/ 1032 h 2068"/>
                  <a:gd name="T54" fmla="*/ 1620 w 1740"/>
                  <a:gd name="T55" fmla="*/ 923 h 2068"/>
                  <a:gd name="T56" fmla="*/ 1740 w 1740"/>
                  <a:gd name="T57" fmla="*/ 879 h 2068"/>
                  <a:gd name="T58" fmla="*/ 1712 w 1740"/>
                  <a:gd name="T59" fmla="*/ 534 h 2068"/>
                  <a:gd name="T60" fmla="*/ 1655 w 1740"/>
                  <a:gd name="T61" fmla="*/ 540 h 2068"/>
                  <a:gd name="T62" fmla="*/ 1592 w 1740"/>
                  <a:gd name="T63" fmla="*/ 548 h 2068"/>
                  <a:gd name="T64" fmla="*/ 1526 w 1740"/>
                  <a:gd name="T65" fmla="*/ 560 h 2068"/>
                  <a:gd name="T66" fmla="*/ 1419 w 1740"/>
                  <a:gd name="T67" fmla="*/ 601 h 2068"/>
                  <a:gd name="T68" fmla="*/ 1305 w 1740"/>
                  <a:gd name="T69" fmla="*/ 682 h 2068"/>
                  <a:gd name="T70" fmla="*/ 1229 w 1740"/>
                  <a:gd name="T71" fmla="*/ 782 h 2068"/>
                  <a:gd name="T72" fmla="*/ 1182 w 1740"/>
                  <a:gd name="T73" fmla="*/ 910 h 2068"/>
                  <a:gd name="T74" fmla="*/ 1162 w 1740"/>
                  <a:gd name="T75" fmla="*/ 1007 h 2068"/>
                  <a:gd name="T76" fmla="*/ 1146 w 1740"/>
                  <a:gd name="T77" fmla="*/ 1127 h 2068"/>
                  <a:gd name="T78" fmla="*/ 1063 w 1740"/>
                  <a:gd name="T79" fmla="*/ 1302 h 2068"/>
                  <a:gd name="T80" fmla="*/ 915 w 1740"/>
                  <a:gd name="T81" fmla="*/ 1434 h 2068"/>
                  <a:gd name="T82" fmla="*/ 719 w 1740"/>
                  <a:gd name="T83" fmla="*/ 1510 h 2068"/>
                  <a:gd name="T84" fmla="*/ 498 w 1740"/>
                  <a:gd name="T85" fmla="*/ 1510 h 2068"/>
                  <a:gd name="T86" fmla="*/ 301 w 1740"/>
                  <a:gd name="T87" fmla="*/ 1434 h 2068"/>
                  <a:gd name="T88" fmla="*/ 153 w 1740"/>
                  <a:gd name="T89" fmla="*/ 1302 h 2068"/>
                  <a:gd name="T90" fmla="*/ 71 w 1740"/>
                  <a:gd name="T91" fmla="*/ 1127 h 2068"/>
                  <a:gd name="T92" fmla="*/ 60 w 1740"/>
                  <a:gd name="T93" fmla="*/ 1001 h 2068"/>
                  <a:gd name="T94" fmla="*/ 83 w 1740"/>
                  <a:gd name="T95" fmla="*/ 805 h 2068"/>
                  <a:gd name="T96" fmla="*/ 203 w 1740"/>
                  <a:gd name="T97" fmla="*/ 540 h 2068"/>
                  <a:gd name="T98" fmla="*/ 349 w 1740"/>
                  <a:gd name="T99" fmla="*/ 353 h 2068"/>
                  <a:gd name="T100" fmla="*/ 469 w 1740"/>
                  <a:gd name="T101" fmla="*/ 257 h 2068"/>
                  <a:gd name="T102" fmla="*/ 604 w 1740"/>
                  <a:gd name="T103" fmla="*/ 177 h 2068"/>
                  <a:gd name="T104" fmla="*/ 750 w 1740"/>
                  <a:gd name="T105" fmla="*/ 118 h 2068"/>
                  <a:gd name="T106" fmla="*/ 906 w 1740"/>
                  <a:gd name="T107" fmla="*/ 78 h 2068"/>
                  <a:gd name="T108" fmla="*/ 1066 w 1740"/>
                  <a:gd name="T109" fmla="*/ 58 h 2068"/>
                  <a:gd name="T110" fmla="*/ 1231 w 1740"/>
                  <a:gd name="T111" fmla="*/ 57 h 2068"/>
                  <a:gd name="T112" fmla="*/ 1395 w 1740"/>
                  <a:gd name="T113" fmla="*/ 75 h 2068"/>
                  <a:gd name="T114" fmla="*/ 1512 w 1740"/>
                  <a:gd name="T115" fmla="*/ 105 h 2068"/>
                  <a:gd name="T116" fmla="*/ 1582 w 1740"/>
                  <a:gd name="T117" fmla="*/ 134 h 2068"/>
                  <a:gd name="T118" fmla="*/ 1649 w 1740"/>
                  <a:gd name="T119" fmla="*/ 167 h 2068"/>
                  <a:gd name="T120" fmla="*/ 1711 w 1740"/>
                  <a:gd name="T121" fmla="*/ 200 h 2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40" h="2068">
                    <a:moveTo>
                      <a:pt x="1740" y="218"/>
                    </a:moveTo>
                    <a:lnTo>
                      <a:pt x="1740" y="153"/>
                    </a:lnTo>
                    <a:lnTo>
                      <a:pt x="1708" y="136"/>
                    </a:lnTo>
                    <a:lnTo>
                      <a:pt x="1674" y="118"/>
                    </a:lnTo>
                    <a:lnTo>
                      <a:pt x="1640" y="104"/>
                    </a:lnTo>
                    <a:lnTo>
                      <a:pt x="1604" y="89"/>
                    </a:lnTo>
                    <a:lnTo>
                      <a:pt x="1569" y="75"/>
                    </a:lnTo>
                    <a:lnTo>
                      <a:pt x="1531" y="62"/>
                    </a:lnTo>
                    <a:lnTo>
                      <a:pt x="1496" y="51"/>
                    </a:lnTo>
                    <a:lnTo>
                      <a:pt x="1457" y="41"/>
                    </a:lnTo>
                    <a:lnTo>
                      <a:pt x="1420" y="31"/>
                    </a:lnTo>
                    <a:lnTo>
                      <a:pt x="1382" y="23"/>
                    </a:lnTo>
                    <a:lnTo>
                      <a:pt x="1343" y="16"/>
                    </a:lnTo>
                    <a:lnTo>
                      <a:pt x="1303" y="11"/>
                    </a:lnTo>
                    <a:lnTo>
                      <a:pt x="1265" y="6"/>
                    </a:lnTo>
                    <a:lnTo>
                      <a:pt x="1225" y="3"/>
                    </a:lnTo>
                    <a:lnTo>
                      <a:pt x="1183" y="0"/>
                    </a:lnTo>
                    <a:lnTo>
                      <a:pt x="1143" y="0"/>
                    </a:lnTo>
                    <a:lnTo>
                      <a:pt x="1084" y="2"/>
                    </a:lnTo>
                    <a:lnTo>
                      <a:pt x="1026" y="6"/>
                    </a:lnTo>
                    <a:lnTo>
                      <a:pt x="970" y="12"/>
                    </a:lnTo>
                    <a:lnTo>
                      <a:pt x="913" y="22"/>
                    </a:lnTo>
                    <a:lnTo>
                      <a:pt x="859" y="32"/>
                    </a:lnTo>
                    <a:lnTo>
                      <a:pt x="804" y="47"/>
                    </a:lnTo>
                    <a:lnTo>
                      <a:pt x="750" y="63"/>
                    </a:lnTo>
                    <a:lnTo>
                      <a:pt x="698" y="82"/>
                    </a:lnTo>
                    <a:lnTo>
                      <a:pt x="648" y="102"/>
                    </a:lnTo>
                    <a:lnTo>
                      <a:pt x="599" y="125"/>
                    </a:lnTo>
                    <a:lnTo>
                      <a:pt x="552" y="151"/>
                    </a:lnTo>
                    <a:lnTo>
                      <a:pt x="504" y="177"/>
                    </a:lnTo>
                    <a:lnTo>
                      <a:pt x="460" y="206"/>
                    </a:lnTo>
                    <a:lnTo>
                      <a:pt x="417" y="236"/>
                    </a:lnTo>
                    <a:lnTo>
                      <a:pt x="375" y="269"/>
                    </a:lnTo>
                    <a:lnTo>
                      <a:pt x="335" y="303"/>
                    </a:lnTo>
                    <a:lnTo>
                      <a:pt x="298" y="340"/>
                    </a:lnTo>
                    <a:lnTo>
                      <a:pt x="261" y="376"/>
                    </a:lnTo>
                    <a:lnTo>
                      <a:pt x="227" y="416"/>
                    </a:lnTo>
                    <a:lnTo>
                      <a:pt x="196" y="456"/>
                    </a:lnTo>
                    <a:lnTo>
                      <a:pt x="166" y="498"/>
                    </a:lnTo>
                    <a:lnTo>
                      <a:pt x="138" y="541"/>
                    </a:lnTo>
                    <a:lnTo>
                      <a:pt x="113" y="587"/>
                    </a:lnTo>
                    <a:lnTo>
                      <a:pt x="91" y="632"/>
                    </a:lnTo>
                    <a:lnTo>
                      <a:pt x="70" y="679"/>
                    </a:lnTo>
                    <a:lnTo>
                      <a:pt x="52" y="727"/>
                    </a:lnTo>
                    <a:lnTo>
                      <a:pt x="36" y="776"/>
                    </a:lnTo>
                    <a:lnTo>
                      <a:pt x="24" y="827"/>
                    </a:lnTo>
                    <a:lnTo>
                      <a:pt x="14" y="878"/>
                    </a:lnTo>
                    <a:lnTo>
                      <a:pt x="6" y="929"/>
                    </a:lnTo>
                    <a:lnTo>
                      <a:pt x="2" y="981"/>
                    </a:lnTo>
                    <a:lnTo>
                      <a:pt x="0" y="1035"/>
                    </a:lnTo>
                    <a:lnTo>
                      <a:pt x="2" y="1088"/>
                    </a:lnTo>
                    <a:lnTo>
                      <a:pt x="6" y="1141"/>
                    </a:lnTo>
                    <a:lnTo>
                      <a:pt x="14" y="1192"/>
                    </a:lnTo>
                    <a:lnTo>
                      <a:pt x="24" y="1243"/>
                    </a:lnTo>
                    <a:lnTo>
                      <a:pt x="36" y="1292"/>
                    </a:lnTo>
                    <a:lnTo>
                      <a:pt x="52" y="1342"/>
                    </a:lnTo>
                    <a:lnTo>
                      <a:pt x="70" y="1389"/>
                    </a:lnTo>
                    <a:lnTo>
                      <a:pt x="91" y="1436"/>
                    </a:lnTo>
                    <a:lnTo>
                      <a:pt x="113" y="1481"/>
                    </a:lnTo>
                    <a:lnTo>
                      <a:pt x="138" y="1526"/>
                    </a:lnTo>
                    <a:lnTo>
                      <a:pt x="166" y="1570"/>
                    </a:lnTo>
                    <a:lnTo>
                      <a:pt x="196" y="1612"/>
                    </a:lnTo>
                    <a:lnTo>
                      <a:pt x="227" y="1652"/>
                    </a:lnTo>
                    <a:lnTo>
                      <a:pt x="261" y="1691"/>
                    </a:lnTo>
                    <a:lnTo>
                      <a:pt x="298" y="1728"/>
                    </a:lnTo>
                    <a:lnTo>
                      <a:pt x="335" y="1765"/>
                    </a:lnTo>
                    <a:lnTo>
                      <a:pt x="375" y="1799"/>
                    </a:lnTo>
                    <a:lnTo>
                      <a:pt x="417" y="1832"/>
                    </a:lnTo>
                    <a:lnTo>
                      <a:pt x="460" y="1862"/>
                    </a:lnTo>
                    <a:lnTo>
                      <a:pt x="504" y="1891"/>
                    </a:lnTo>
                    <a:lnTo>
                      <a:pt x="552" y="1917"/>
                    </a:lnTo>
                    <a:lnTo>
                      <a:pt x="599" y="1943"/>
                    </a:lnTo>
                    <a:lnTo>
                      <a:pt x="648" y="1966"/>
                    </a:lnTo>
                    <a:lnTo>
                      <a:pt x="698" y="1986"/>
                    </a:lnTo>
                    <a:lnTo>
                      <a:pt x="750" y="2005"/>
                    </a:lnTo>
                    <a:lnTo>
                      <a:pt x="804" y="2021"/>
                    </a:lnTo>
                    <a:lnTo>
                      <a:pt x="859" y="2036"/>
                    </a:lnTo>
                    <a:lnTo>
                      <a:pt x="913" y="2046"/>
                    </a:lnTo>
                    <a:lnTo>
                      <a:pt x="970" y="2056"/>
                    </a:lnTo>
                    <a:lnTo>
                      <a:pt x="1026" y="2062"/>
                    </a:lnTo>
                    <a:lnTo>
                      <a:pt x="1084" y="2066"/>
                    </a:lnTo>
                    <a:lnTo>
                      <a:pt x="1143" y="2068"/>
                    </a:lnTo>
                    <a:lnTo>
                      <a:pt x="1183" y="2068"/>
                    </a:lnTo>
                    <a:lnTo>
                      <a:pt x="1225" y="2065"/>
                    </a:lnTo>
                    <a:lnTo>
                      <a:pt x="1265" y="2062"/>
                    </a:lnTo>
                    <a:lnTo>
                      <a:pt x="1303" y="2057"/>
                    </a:lnTo>
                    <a:lnTo>
                      <a:pt x="1343" y="2052"/>
                    </a:lnTo>
                    <a:lnTo>
                      <a:pt x="1382" y="2045"/>
                    </a:lnTo>
                    <a:lnTo>
                      <a:pt x="1420" y="2037"/>
                    </a:lnTo>
                    <a:lnTo>
                      <a:pt x="1457" y="2028"/>
                    </a:lnTo>
                    <a:lnTo>
                      <a:pt x="1496" y="2018"/>
                    </a:lnTo>
                    <a:lnTo>
                      <a:pt x="1531" y="2006"/>
                    </a:lnTo>
                    <a:lnTo>
                      <a:pt x="1569" y="1994"/>
                    </a:lnTo>
                    <a:lnTo>
                      <a:pt x="1604" y="1981"/>
                    </a:lnTo>
                    <a:lnTo>
                      <a:pt x="1640" y="1966"/>
                    </a:lnTo>
                    <a:lnTo>
                      <a:pt x="1674" y="1951"/>
                    </a:lnTo>
                    <a:lnTo>
                      <a:pt x="1708" y="1934"/>
                    </a:lnTo>
                    <a:lnTo>
                      <a:pt x="1740" y="1916"/>
                    </a:lnTo>
                    <a:lnTo>
                      <a:pt x="1740" y="1185"/>
                    </a:lnTo>
                    <a:lnTo>
                      <a:pt x="1740" y="1185"/>
                    </a:lnTo>
                    <a:lnTo>
                      <a:pt x="1706" y="1182"/>
                    </a:lnTo>
                    <a:lnTo>
                      <a:pt x="1675" y="1173"/>
                    </a:lnTo>
                    <a:lnTo>
                      <a:pt x="1646" y="1159"/>
                    </a:lnTo>
                    <a:lnTo>
                      <a:pt x="1620" y="1141"/>
                    </a:lnTo>
                    <a:lnTo>
                      <a:pt x="1600" y="1118"/>
                    </a:lnTo>
                    <a:lnTo>
                      <a:pt x="1585" y="1091"/>
                    </a:lnTo>
                    <a:lnTo>
                      <a:pt x="1574" y="1063"/>
                    </a:lnTo>
                    <a:lnTo>
                      <a:pt x="1571" y="1032"/>
                    </a:lnTo>
                    <a:lnTo>
                      <a:pt x="1574" y="1001"/>
                    </a:lnTo>
                    <a:lnTo>
                      <a:pt x="1585" y="973"/>
                    </a:lnTo>
                    <a:lnTo>
                      <a:pt x="1600" y="946"/>
                    </a:lnTo>
                    <a:lnTo>
                      <a:pt x="1620" y="923"/>
                    </a:lnTo>
                    <a:lnTo>
                      <a:pt x="1646" y="905"/>
                    </a:lnTo>
                    <a:lnTo>
                      <a:pt x="1675" y="891"/>
                    </a:lnTo>
                    <a:lnTo>
                      <a:pt x="1706" y="882"/>
                    </a:lnTo>
                    <a:lnTo>
                      <a:pt x="1740" y="879"/>
                    </a:lnTo>
                    <a:lnTo>
                      <a:pt x="1740" y="879"/>
                    </a:lnTo>
                    <a:lnTo>
                      <a:pt x="1740" y="534"/>
                    </a:lnTo>
                    <a:lnTo>
                      <a:pt x="1727" y="534"/>
                    </a:lnTo>
                    <a:lnTo>
                      <a:pt x="1712" y="534"/>
                    </a:lnTo>
                    <a:lnTo>
                      <a:pt x="1699" y="536"/>
                    </a:lnTo>
                    <a:lnTo>
                      <a:pt x="1684" y="537"/>
                    </a:lnTo>
                    <a:lnTo>
                      <a:pt x="1669" y="538"/>
                    </a:lnTo>
                    <a:lnTo>
                      <a:pt x="1655" y="540"/>
                    </a:lnTo>
                    <a:lnTo>
                      <a:pt x="1640" y="541"/>
                    </a:lnTo>
                    <a:lnTo>
                      <a:pt x="1623" y="542"/>
                    </a:lnTo>
                    <a:lnTo>
                      <a:pt x="1609" y="545"/>
                    </a:lnTo>
                    <a:lnTo>
                      <a:pt x="1592" y="548"/>
                    </a:lnTo>
                    <a:lnTo>
                      <a:pt x="1576" y="550"/>
                    </a:lnTo>
                    <a:lnTo>
                      <a:pt x="1560" y="553"/>
                    </a:lnTo>
                    <a:lnTo>
                      <a:pt x="1543" y="557"/>
                    </a:lnTo>
                    <a:lnTo>
                      <a:pt x="1526" y="560"/>
                    </a:lnTo>
                    <a:lnTo>
                      <a:pt x="1509" y="564"/>
                    </a:lnTo>
                    <a:lnTo>
                      <a:pt x="1491" y="568"/>
                    </a:lnTo>
                    <a:lnTo>
                      <a:pt x="1453" y="584"/>
                    </a:lnTo>
                    <a:lnTo>
                      <a:pt x="1419" y="601"/>
                    </a:lnTo>
                    <a:lnTo>
                      <a:pt x="1386" y="619"/>
                    </a:lnTo>
                    <a:lnTo>
                      <a:pt x="1357" y="639"/>
                    </a:lnTo>
                    <a:lnTo>
                      <a:pt x="1330" y="659"/>
                    </a:lnTo>
                    <a:lnTo>
                      <a:pt x="1305" y="682"/>
                    </a:lnTo>
                    <a:lnTo>
                      <a:pt x="1282" y="705"/>
                    </a:lnTo>
                    <a:lnTo>
                      <a:pt x="1263" y="729"/>
                    </a:lnTo>
                    <a:lnTo>
                      <a:pt x="1245" y="756"/>
                    </a:lnTo>
                    <a:lnTo>
                      <a:pt x="1229" y="782"/>
                    </a:lnTo>
                    <a:lnTo>
                      <a:pt x="1214" y="812"/>
                    </a:lnTo>
                    <a:lnTo>
                      <a:pt x="1202" y="843"/>
                    </a:lnTo>
                    <a:lnTo>
                      <a:pt x="1191" y="876"/>
                    </a:lnTo>
                    <a:lnTo>
                      <a:pt x="1182" y="910"/>
                    </a:lnTo>
                    <a:lnTo>
                      <a:pt x="1173" y="946"/>
                    </a:lnTo>
                    <a:lnTo>
                      <a:pt x="1165" y="985"/>
                    </a:lnTo>
                    <a:lnTo>
                      <a:pt x="1165" y="996"/>
                    </a:lnTo>
                    <a:lnTo>
                      <a:pt x="1162" y="1007"/>
                    </a:lnTo>
                    <a:lnTo>
                      <a:pt x="1159" y="1019"/>
                    </a:lnTo>
                    <a:lnTo>
                      <a:pt x="1158" y="1029"/>
                    </a:lnTo>
                    <a:lnTo>
                      <a:pt x="1155" y="1079"/>
                    </a:lnTo>
                    <a:lnTo>
                      <a:pt x="1146" y="1127"/>
                    </a:lnTo>
                    <a:lnTo>
                      <a:pt x="1133" y="1174"/>
                    </a:lnTo>
                    <a:lnTo>
                      <a:pt x="1115" y="1218"/>
                    </a:lnTo>
                    <a:lnTo>
                      <a:pt x="1091" y="1261"/>
                    </a:lnTo>
                    <a:lnTo>
                      <a:pt x="1063" y="1302"/>
                    </a:lnTo>
                    <a:lnTo>
                      <a:pt x="1032" y="1341"/>
                    </a:lnTo>
                    <a:lnTo>
                      <a:pt x="996" y="1374"/>
                    </a:lnTo>
                    <a:lnTo>
                      <a:pt x="958" y="1406"/>
                    </a:lnTo>
                    <a:lnTo>
                      <a:pt x="915" y="1434"/>
                    </a:lnTo>
                    <a:lnTo>
                      <a:pt x="869" y="1460"/>
                    </a:lnTo>
                    <a:lnTo>
                      <a:pt x="821" y="1480"/>
                    </a:lnTo>
                    <a:lnTo>
                      <a:pt x="771" y="1496"/>
                    </a:lnTo>
                    <a:lnTo>
                      <a:pt x="719" y="1510"/>
                    </a:lnTo>
                    <a:lnTo>
                      <a:pt x="664" y="1516"/>
                    </a:lnTo>
                    <a:lnTo>
                      <a:pt x="608" y="1519"/>
                    </a:lnTo>
                    <a:lnTo>
                      <a:pt x="552" y="1516"/>
                    </a:lnTo>
                    <a:lnTo>
                      <a:pt x="498" y="1510"/>
                    </a:lnTo>
                    <a:lnTo>
                      <a:pt x="445" y="1496"/>
                    </a:lnTo>
                    <a:lnTo>
                      <a:pt x="395" y="1480"/>
                    </a:lnTo>
                    <a:lnTo>
                      <a:pt x="347" y="1460"/>
                    </a:lnTo>
                    <a:lnTo>
                      <a:pt x="301" y="1434"/>
                    </a:lnTo>
                    <a:lnTo>
                      <a:pt x="260" y="1406"/>
                    </a:lnTo>
                    <a:lnTo>
                      <a:pt x="221" y="1374"/>
                    </a:lnTo>
                    <a:lnTo>
                      <a:pt x="186" y="1341"/>
                    </a:lnTo>
                    <a:lnTo>
                      <a:pt x="153" y="1302"/>
                    </a:lnTo>
                    <a:lnTo>
                      <a:pt x="126" y="1261"/>
                    </a:lnTo>
                    <a:lnTo>
                      <a:pt x="103" y="1218"/>
                    </a:lnTo>
                    <a:lnTo>
                      <a:pt x="85" y="1174"/>
                    </a:lnTo>
                    <a:lnTo>
                      <a:pt x="71" y="1127"/>
                    </a:lnTo>
                    <a:lnTo>
                      <a:pt x="63" y="1079"/>
                    </a:lnTo>
                    <a:lnTo>
                      <a:pt x="60" y="1029"/>
                    </a:lnTo>
                    <a:lnTo>
                      <a:pt x="60" y="1016"/>
                    </a:lnTo>
                    <a:lnTo>
                      <a:pt x="60" y="1001"/>
                    </a:lnTo>
                    <a:lnTo>
                      <a:pt x="61" y="988"/>
                    </a:lnTo>
                    <a:lnTo>
                      <a:pt x="63" y="974"/>
                    </a:lnTo>
                    <a:lnTo>
                      <a:pt x="70" y="884"/>
                    </a:lnTo>
                    <a:lnTo>
                      <a:pt x="83" y="805"/>
                    </a:lnTo>
                    <a:lnTo>
                      <a:pt x="106" y="733"/>
                    </a:lnTo>
                    <a:lnTo>
                      <a:pt x="132" y="666"/>
                    </a:lnTo>
                    <a:lnTo>
                      <a:pt x="165" y="601"/>
                    </a:lnTo>
                    <a:lnTo>
                      <a:pt x="203" y="540"/>
                    </a:lnTo>
                    <a:lnTo>
                      <a:pt x="246" y="475"/>
                    </a:lnTo>
                    <a:lnTo>
                      <a:pt x="294" y="409"/>
                    </a:lnTo>
                    <a:lnTo>
                      <a:pt x="320" y="381"/>
                    </a:lnTo>
                    <a:lnTo>
                      <a:pt x="349" y="353"/>
                    </a:lnTo>
                    <a:lnTo>
                      <a:pt x="377" y="328"/>
                    </a:lnTo>
                    <a:lnTo>
                      <a:pt x="406" y="302"/>
                    </a:lnTo>
                    <a:lnTo>
                      <a:pt x="438" y="279"/>
                    </a:lnTo>
                    <a:lnTo>
                      <a:pt x="469" y="257"/>
                    </a:lnTo>
                    <a:lnTo>
                      <a:pt x="501" y="235"/>
                    </a:lnTo>
                    <a:lnTo>
                      <a:pt x="535" y="215"/>
                    </a:lnTo>
                    <a:lnTo>
                      <a:pt x="569" y="196"/>
                    </a:lnTo>
                    <a:lnTo>
                      <a:pt x="604" y="177"/>
                    </a:lnTo>
                    <a:lnTo>
                      <a:pt x="639" y="161"/>
                    </a:lnTo>
                    <a:lnTo>
                      <a:pt x="676" y="145"/>
                    </a:lnTo>
                    <a:lnTo>
                      <a:pt x="713" y="132"/>
                    </a:lnTo>
                    <a:lnTo>
                      <a:pt x="750" y="118"/>
                    </a:lnTo>
                    <a:lnTo>
                      <a:pt x="789" y="106"/>
                    </a:lnTo>
                    <a:lnTo>
                      <a:pt x="827" y="96"/>
                    </a:lnTo>
                    <a:lnTo>
                      <a:pt x="866" y="86"/>
                    </a:lnTo>
                    <a:lnTo>
                      <a:pt x="906" y="78"/>
                    </a:lnTo>
                    <a:lnTo>
                      <a:pt x="944" y="71"/>
                    </a:lnTo>
                    <a:lnTo>
                      <a:pt x="985" y="66"/>
                    </a:lnTo>
                    <a:lnTo>
                      <a:pt x="1026" y="61"/>
                    </a:lnTo>
                    <a:lnTo>
                      <a:pt x="1066" y="58"/>
                    </a:lnTo>
                    <a:lnTo>
                      <a:pt x="1108" y="55"/>
                    </a:lnTo>
                    <a:lnTo>
                      <a:pt x="1148" y="54"/>
                    </a:lnTo>
                    <a:lnTo>
                      <a:pt x="1189" y="55"/>
                    </a:lnTo>
                    <a:lnTo>
                      <a:pt x="1231" y="57"/>
                    </a:lnTo>
                    <a:lnTo>
                      <a:pt x="1272" y="59"/>
                    </a:lnTo>
                    <a:lnTo>
                      <a:pt x="1314" y="63"/>
                    </a:lnTo>
                    <a:lnTo>
                      <a:pt x="1354" y="69"/>
                    </a:lnTo>
                    <a:lnTo>
                      <a:pt x="1395" y="75"/>
                    </a:lnTo>
                    <a:lnTo>
                      <a:pt x="1437" y="82"/>
                    </a:lnTo>
                    <a:lnTo>
                      <a:pt x="1477" y="91"/>
                    </a:lnTo>
                    <a:lnTo>
                      <a:pt x="1494" y="98"/>
                    </a:lnTo>
                    <a:lnTo>
                      <a:pt x="1512" y="105"/>
                    </a:lnTo>
                    <a:lnTo>
                      <a:pt x="1530" y="113"/>
                    </a:lnTo>
                    <a:lnTo>
                      <a:pt x="1548" y="120"/>
                    </a:lnTo>
                    <a:lnTo>
                      <a:pt x="1566" y="128"/>
                    </a:lnTo>
                    <a:lnTo>
                      <a:pt x="1582" y="134"/>
                    </a:lnTo>
                    <a:lnTo>
                      <a:pt x="1600" y="142"/>
                    </a:lnTo>
                    <a:lnTo>
                      <a:pt x="1616" y="151"/>
                    </a:lnTo>
                    <a:lnTo>
                      <a:pt x="1632" y="159"/>
                    </a:lnTo>
                    <a:lnTo>
                      <a:pt x="1649" y="167"/>
                    </a:lnTo>
                    <a:lnTo>
                      <a:pt x="1665" y="175"/>
                    </a:lnTo>
                    <a:lnTo>
                      <a:pt x="1680" y="183"/>
                    </a:lnTo>
                    <a:lnTo>
                      <a:pt x="1696" y="192"/>
                    </a:lnTo>
                    <a:lnTo>
                      <a:pt x="1711" y="200"/>
                    </a:lnTo>
                    <a:lnTo>
                      <a:pt x="1726" y="208"/>
                    </a:lnTo>
                    <a:lnTo>
                      <a:pt x="1740"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endParaRPr lang="en-US" sz="2448"/>
              </a:p>
            </p:txBody>
          </p:sp>
          <p:sp>
            <p:nvSpPr>
              <p:cNvPr id="14" name="Freeform 22"/>
              <p:cNvSpPr>
                <a:spLocks/>
              </p:cNvSpPr>
              <p:nvPr/>
            </p:nvSpPr>
            <p:spPr bwMode="auto">
              <a:xfrm rot="10800000">
                <a:off x="6339523" y="3974904"/>
                <a:ext cx="496976" cy="1760934"/>
              </a:xfrm>
              <a:custGeom>
                <a:avLst/>
                <a:gdLst>
                  <a:gd name="T0" fmla="*/ 0 w 543"/>
                  <a:gd name="T1" fmla="*/ 1763 h 1763"/>
                  <a:gd name="T2" fmla="*/ 116 w 543"/>
                  <a:gd name="T3" fmla="*/ 1688 h 1763"/>
                  <a:gd name="T4" fmla="*/ 221 w 543"/>
                  <a:gd name="T5" fmla="*/ 1601 h 1763"/>
                  <a:gd name="T6" fmla="*/ 315 w 543"/>
                  <a:gd name="T7" fmla="*/ 1502 h 1763"/>
                  <a:gd name="T8" fmla="*/ 393 w 543"/>
                  <a:gd name="T9" fmla="*/ 1393 h 1763"/>
                  <a:gd name="T10" fmla="*/ 457 w 543"/>
                  <a:gd name="T11" fmla="*/ 1276 h 1763"/>
                  <a:gd name="T12" fmla="*/ 503 w 543"/>
                  <a:gd name="T13" fmla="*/ 1150 h 1763"/>
                  <a:gd name="T14" fmla="*/ 533 w 543"/>
                  <a:gd name="T15" fmla="*/ 1019 h 1763"/>
                  <a:gd name="T16" fmla="*/ 543 w 543"/>
                  <a:gd name="T17" fmla="*/ 882 h 1763"/>
                  <a:gd name="T18" fmla="*/ 533 w 543"/>
                  <a:gd name="T19" fmla="*/ 745 h 1763"/>
                  <a:gd name="T20" fmla="*/ 503 w 543"/>
                  <a:gd name="T21" fmla="*/ 612 h 1763"/>
                  <a:gd name="T22" fmla="*/ 457 w 543"/>
                  <a:gd name="T23" fmla="*/ 487 h 1763"/>
                  <a:gd name="T24" fmla="*/ 393 w 543"/>
                  <a:gd name="T25" fmla="*/ 369 h 1763"/>
                  <a:gd name="T26" fmla="*/ 315 w 543"/>
                  <a:gd name="T27" fmla="*/ 260 h 1763"/>
                  <a:gd name="T28" fmla="*/ 221 w 543"/>
                  <a:gd name="T29" fmla="*/ 163 h 1763"/>
                  <a:gd name="T30" fmla="*/ 116 w 543"/>
                  <a:gd name="T31" fmla="*/ 75 h 1763"/>
                  <a:gd name="T32" fmla="*/ 0 w 543"/>
                  <a:gd name="T33" fmla="*/ 0 h 1763"/>
                  <a:gd name="T34" fmla="*/ 41 w 543"/>
                  <a:gd name="T35" fmla="*/ 90 h 1763"/>
                  <a:gd name="T36" fmla="*/ 118 w 543"/>
                  <a:gd name="T37" fmla="*/ 146 h 1763"/>
                  <a:gd name="T38" fmla="*/ 187 w 543"/>
                  <a:gd name="T39" fmla="*/ 208 h 1763"/>
                  <a:gd name="T40" fmla="*/ 250 w 543"/>
                  <a:gd name="T41" fmla="*/ 278 h 1763"/>
                  <a:gd name="T42" fmla="*/ 307 w 543"/>
                  <a:gd name="T43" fmla="*/ 353 h 1763"/>
                  <a:gd name="T44" fmla="*/ 361 w 543"/>
                  <a:gd name="T45" fmla="*/ 438 h 1763"/>
                  <a:gd name="T46" fmla="*/ 408 w 543"/>
                  <a:gd name="T47" fmla="*/ 532 h 1763"/>
                  <a:gd name="T48" fmla="*/ 453 w 543"/>
                  <a:gd name="T49" fmla="*/ 633 h 1763"/>
                  <a:gd name="T50" fmla="*/ 450 w 543"/>
                  <a:gd name="T51" fmla="*/ 650 h 1763"/>
                  <a:gd name="T52" fmla="*/ 401 w 543"/>
                  <a:gd name="T53" fmla="*/ 580 h 1763"/>
                  <a:gd name="T54" fmla="*/ 349 w 543"/>
                  <a:gd name="T55" fmla="*/ 522 h 1763"/>
                  <a:gd name="T56" fmla="*/ 295 w 543"/>
                  <a:gd name="T57" fmla="*/ 474 h 1763"/>
                  <a:gd name="T58" fmla="*/ 239 w 543"/>
                  <a:gd name="T59" fmla="*/ 436 h 1763"/>
                  <a:gd name="T60" fmla="*/ 178 w 543"/>
                  <a:gd name="T61" fmla="*/ 408 h 1763"/>
                  <a:gd name="T62" fmla="*/ 112 w 543"/>
                  <a:gd name="T63" fmla="*/ 391 h 1763"/>
                  <a:gd name="T64" fmla="*/ 39 w 543"/>
                  <a:gd name="T65" fmla="*/ 383 h 1763"/>
                  <a:gd name="T66" fmla="*/ 0 w 543"/>
                  <a:gd name="T67" fmla="*/ 726 h 1763"/>
                  <a:gd name="T68" fmla="*/ 66 w 543"/>
                  <a:gd name="T69" fmla="*/ 738 h 1763"/>
                  <a:gd name="T70" fmla="*/ 119 w 543"/>
                  <a:gd name="T71" fmla="*/ 770 h 1763"/>
                  <a:gd name="T72" fmla="*/ 156 w 543"/>
                  <a:gd name="T73" fmla="*/ 820 h 1763"/>
                  <a:gd name="T74" fmla="*/ 169 w 543"/>
                  <a:gd name="T75" fmla="*/ 879 h 1763"/>
                  <a:gd name="T76" fmla="*/ 156 w 543"/>
                  <a:gd name="T77" fmla="*/ 938 h 1763"/>
                  <a:gd name="T78" fmla="*/ 119 w 543"/>
                  <a:gd name="T79" fmla="*/ 988 h 1763"/>
                  <a:gd name="T80" fmla="*/ 66 w 543"/>
                  <a:gd name="T81" fmla="*/ 1020 h 1763"/>
                  <a:gd name="T82" fmla="*/ 0 w 543"/>
                  <a:gd name="T83" fmla="*/ 1032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3" h="1763">
                    <a:moveTo>
                      <a:pt x="0" y="1032"/>
                    </a:moveTo>
                    <a:lnTo>
                      <a:pt x="0" y="1763"/>
                    </a:lnTo>
                    <a:lnTo>
                      <a:pt x="60" y="1727"/>
                    </a:lnTo>
                    <a:lnTo>
                      <a:pt x="116" y="1688"/>
                    </a:lnTo>
                    <a:lnTo>
                      <a:pt x="171" y="1646"/>
                    </a:lnTo>
                    <a:lnTo>
                      <a:pt x="221" y="1601"/>
                    </a:lnTo>
                    <a:lnTo>
                      <a:pt x="269" y="1553"/>
                    </a:lnTo>
                    <a:lnTo>
                      <a:pt x="315" y="1502"/>
                    </a:lnTo>
                    <a:lnTo>
                      <a:pt x="355" y="1449"/>
                    </a:lnTo>
                    <a:lnTo>
                      <a:pt x="393" y="1393"/>
                    </a:lnTo>
                    <a:lnTo>
                      <a:pt x="427" y="1335"/>
                    </a:lnTo>
                    <a:lnTo>
                      <a:pt x="457" y="1276"/>
                    </a:lnTo>
                    <a:lnTo>
                      <a:pt x="482" y="1214"/>
                    </a:lnTo>
                    <a:lnTo>
                      <a:pt x="503" y="1150"/>
                    </a:lnTo>
                    <a:lnTo>
                      <a:pt x="521" y="1086"/>
                    </a:lnTo>
                    <a:lnTo>
                      <a:pt x="533" y="1019"/>
                    </a:lnTo>
                    <a:lnTo>
                      <a:pt x="540" y="951"/>
                    </a:lnTo>
                    <a:lnTo>
                      <a:pt x="543" y="882"/>
                    </a:lnTo>
                    <a:lnTo>
                      <a:pt x="540" y="812"/>
                    </a:lnTo>
                    <a:lnTo>
                      <a:pt x="533" y="745"/>
                    </a:lnTo>
                    <a:lnTo>
                      <a:pt x="521" y="678"/>
                    </a:lnTo>
                    <a:lnTo>
                      <a:pt x="503" y="612"/>
                    </a:lnTo>
                    <a:lnTo>
                      <a:pt x="482" y="549"/>
                    </a:lnTo>
                    <a:lnTo>
                      <a:pt x="457" y="487"/>
                    </a:lnTo>
                    <a:lnTo>
                      <a:pt x="427" y="427"/>
                    </a:lnTo>
                    <a:lnTo>
                      <a:pt x="393" y="369"/>
                    </a:lnTo>
                    <a:lnTo>
                      <a:pt x="355" y="314"/>
                    </a:lnTo>
                    <a:lnTo>
                      <a:pt x="315" y="260"/>
                    </a:lnTo>
                    <a:lnTo>
                      <a:pt x="269" y="211"/>
                    </a:lnTo>
                    <a:lnTo>
                      <a:pt x="221" y="163"/>
                    </a:lnTo>
                    <a:lnTo>
                      <a:pt x="171" y="117"/>
                    </a:lnTo>
                    <a:lnTo>
                      <a:pt x="116" y="75"/>
                    </a:lnTo>
                    <a:lnTo>
                      <a:pt x="60" y="36"/>
                    </a:lnTo>
                    <a:lnTo>
                      <a:pt x="0" y="0"/>
                    </a:lnTo>
                    <a:lnTo>
                      <a:pt x="0" y="65"/>
                    </a:lnTo>
                    <a:lnTo>
                      <a:pt x="41" y="90"/>
                    </a:lnTo>
                    <a:lnTo>
                      <a:pt x="81" y="118"/>
                    </a:lnTo>
                    <a:lnTo>
                      <a:pt x="118" y="146"/>
                    </a:lnTo>
                    <a:lnTo>
                      <a:pt x="153" y="177"/>
                    </a:lnTo>
                    <a:lnTo>
                      <a:pt x="187" y="208"/>
                    </a:lnTo>
                    <a:lnTo>
                      <a:pt x="220" y="242"/>
                    </a:lnTo>
                    <a:lnTo>
                      <a:pt x="250" y="278"/>
                    </a:lnTo>
                    <a:lnTo>
                      <a:pt x="279" y="314"/>
                    </a:lnTo>
                    <a:lnTo>
                      <a:pt x="307" y="353"/>
                    </a:lnTo>
                    <a:lnTo>
                      <a:pt x="335" y="395"/>
                    </a:lnTo>
                    <a:lnTo>
                      <a:pt x="361" y="438"/>
                    </a:lnTo>
                    <a:lnTo>
                      <a:pt x="384" y="483"/>
                    </a:lnTo>
                    <a:lnTo>
                      <a:pt x="408" y="532"/>
                    </a:lnTo>
                    <a:lnTo>
                      <a:pt x="430" y="581"/>
                    </a:lnTo>
                    <a:lnTo>
                      <a:pt x="453" y="633"/>
                    </a:lnTo>
                    <a:lnTo>
                      <a:pt x="473" y="688"/>
                    </a:lnTo>
                    <a:lnTo>
                      <a:pt x="450" y="650"/>
                    </a:lnTo>
                    <a:lnTo>
                      <a:pt x="424" y="613"/>
                    </a:lnTo>
                    <a:lnTo>
                      <a:pt x="401" y="580"/>
                    </a:lnTo>
                    <a:lnTo>
                      <a:pt x="376" y="550"/>
                    </a:lnTo>
                    <a:lnTo>
                      <a:pt x="349" y="522"/>
                    </a:lnTo>
                    <a:lnTo>
                      <a:pt x="324" y="497"/>
                    </a:lnTo>
                    <a:lnTo>
                      <a:pt x="295" y="474"/>
                    </a:lnTo>
                    <a:lnTo>
                      <a:pt x="269" y="454"/>
                    </a:lnTo>
                    <a:lnTo>
                      <a:pt x="239" y="436"/>
                    </a:lnTo>
                    <a:lnTo>
                      <a:pt x="209" y="421"/>
                    </a:lnTo>
                    <a:lnTo>
                      <a:pt x="178" y="408"/>
                    </a:lnTo>
                    <a:lnTo>
                      <a:pt x="146" y="399"/>
                    </a:lnTo>
                    <a:lnTo>
                      <a:pt x="112" y="391"/>
                    </a:lnTo>
                    <a:lnTo>
                      <a:pt x="76" y="385"/>
                    </a:lnTo>
                    <a:lnTo>
                      <a:pt x="39" y="383"/>
                    </a:lnTo>
                    <a:lnTo>
                      <a:pt x="0" y="381"/>
                    </a:lnTo>
                    <a:lnTo>
                      <a:pt x="0" y="726"/>
                    </a:lnTo>
                    <a:lnTo>
                      <a:pt x="35" y="729"/>
                    </a:lnTo>
                    <a:lnTo>
                      <a:pt x="66" y="738"/>
                    </a:lnTo>
                    <a:lnTo>
                      <a:pt x="94" y="752"/>
                    </a:lnTo>
                    <a:lnTo>
                      <a:pt x="119" y="770"/>
                    </a:lnTo>
                    <a:lnTo>
                      <a:pt x="140" y="793"/>
                    </a:lnTo>
                    <a:lnTo>
                      <a:pt x="156" y="820"/>
                    </a:lnTo>
                    <a:lnTo>
                      <a:pt x="166" y="848"/>
                    </a:lnTo>
                    <a:lnTo>
                      <a:pt x="169" y="879"/>
                    </a:lnTo>
                    <a:lnTo>
                      <a:pt x="166" y="910"/>
                    </a:lnTo>
                    <a:lnTo>
                      <a:pt x="156" y="938"/>
                    </a:lnTo>
                    <a:lnTo>
                      <a:pt x="140" y="965"/>
                    </a:lnTo>
                    <a:lnTo>
                      <a:pt x="119" y="988"/>
                    </a:lnTo>
                    <a:lnTo>
                      <a:pt x="94" y="1006"/>
                    </a:lnTo>
                    <a:lnTo>
                      <a:pt x="66" y="1020"/>
                    </a:lnTo>
                    <a:lnTo>
                      <a:pt x="35" y="1029"/>
                    </a:lnTo>
                    <a:lnTo>
                      <a:pt x="0" y="1032"/>
                    </a:lnTo>
                    <a:close/>
                  </a:path>
                </a:pathLst>
              </a:custGeom>
              <a:solidFill>
                <a:srgbClr val="757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endParaRPr lang="en-US" sz="2448"/>
              </a:p>
            </p:txBody>
          </p:sp>
          <p:sp>
            <p:nvSpPr>
              <p:cNvPr id="15" name="Freeform 23"/>
              <p:cNvSpPr>
                <a:spLocks/>
              </p:cNvSpPr>
              <p:nvPr/>
            </p:nvSpPr>
            <p:spPr bwMode="auto">
              <a:xfrm rot="10800000">
                <a:off x="6836499" y="3825165"/>
                <a:ext cx="1595457" cy="2063407"/>
              </a:xfrm>
              <a:custGeom>
                <a:avLst/>
                <a:gdLst>
                  <a:gd name="T0" fmla="*/ 1674 w 1740"/>
                  <a:gd name="T1" fmla="*/ 118 h 2068"/>
                  <a:gd name="T2" fmla="*/ 1531 w 1740"/>
                  <a:gd name="T3" fmla="*/ 62 h 2068"/>
                  <a:gd name="T4" fmla="*/ 1382 w 1740"/>
                  <a:gd name="T5" fmla="*/ 23 h 2068"/>
                  <a:gd name="T6" fmla="*/ 1225 w 1740"/>
                  <a:gd name="T7" fmla="*/ 3 h 2068"/>
                  <a:gd name="T8" fmla="*/ 1026 w 1740"/>
                  <a:gd name="T9" fmla="*/ 6 h 2068"/>
                  <a:gd name="T10" fmla="*/ 804 w 1740"/>
                  <a:gd name="T11" fmla="*/ 47 h 2068"/>
                  <a:gd name="T12" fmla="*/ 599 w 1740"/>
                  <a:gd name="T13" fmla="*/ 125 h 2068"/>
                  <a:gd name="T14" fmla="*/ 417 w 1740"/>
                  <a:gd name="T15" fmla="*/ 236 h 2068"/>
                  <a:gd name="T16" fmla="*/ 261 w 1740"/>
                  <a:gd name="T17" fmla="*/ 376 h 2068"/>
                  <a:gd name="T18" fmla="*/ 138 w 1740"/>
                  <a:gd name="T19" fmla="*/ 541 h 2068"/>
                  <a:gd name="T20" fmla="*/ 52 w 1740"/>
                  <a:gd name="T21" fmla="*/ 727 h 2068"/>
                  <a:gd name="T22" fmla="*/ 6 w 1740"/>
                  <a:gd name="T23" fmla="*/ 929 h 2068"/>
                  <a:gd name="T24" fmla="*/ 6 w 1740"/>
                  <a:gd name="T25" fmla="*/ 1141 h 2068"/>
                  <a:gd name="T26" fmla="*/ 52 w 1740"/>
                  <a:gd name="T27" fmla="*/ 1342 h 2068"/>
                  <a:gd name="T28" fmla="*/ 138 w 1740"/>
                  <a:gd name="T29" fmla="*/ 1526 h 2068"/>
                  <a:gd name="T30" fmla="*/ 261 w 1740"/>
                  <a:gd name="T31" fmla="*/ 1691 h 2068"/>
                  <a:gd name="T32" fmla="*/ 417 w 1740"/>
                  <a:gd name="T33" fmla="*/ 1832 h 2068"/>
                  <a:gd name="T34" fmla="*/ 599 w 1740"/>
                  <a:gd name="T35" fmla="*/ 1943 h 2068"/>
                  <a:gd name="T36" fmla="*/ 804 w 1740"/>
                  <a:gd name="T37" fmla="*/ 2021 h 2068"/>
                  <a:gd name="T38" fmla="*/ 1026 w 1740"/>
                  <a:gd name="T39" fmla="*/ 2062 h 2068"/>
                  <a:gd name="T40" fmla="*/ 1225 w 1740"/>
                  <a:gd name="T41" fmla="*/ 2065 h 2068"/>
                  <a:gd name="T42" fmla="*/ 1382 w 1740"/>
                  <a:gd name="T43" fmla="*/ 2045 h 2068"/>
                  <a:gd name="T44" fmla="*/ 1531 w 1740"/>
                  <a:gd name="T45" fmla="*/ 2006 h 2068"/>
                  <a:gd name="T46" fmla="*/ 1674 w 1740"/>
                  <a:gd name="T47" fmla="*/ 1951 h 2068"/>
                  <a:gd name="T48" fmla="*/ 1740 w 1740"/>
                  <a:gd name="T49" fmla="*/ 1185 h 2068"/>
                  <a:gd name="T50" fmla="*/ 1620 w 1740"/>
                  <a:gd name="T51" fmla="*/ 1141 h 2068"/>
                  <a:gd name="T52" fmla="*/ 1571 w 1740"/>
                  <a:gd name="T53" fmla="*/ 1032 h 2068"/>
                  <a:gd name="T54" fmla="*/ 1620 w 1740"/>
                  <a:gd name="T55" fmla="*/ 923 h 2068"/>
                  <a:gd name="T56" fmla="*/ 1740 w 1740"/>
                  <a:gd name="T57" fmla="*/ 879 h 2068"/>
                  <a:gd name="T58" fmla="*/ 1712 w 1740"/>
                  <a:gd name="T59" fmla="*/ 534 h 2068"/>
                  <a:gd name="T60" fmla="*/ 1655 w 1740"/>
                  <a:gd name="T61" fmla="*/ 540 h 2068"/>
                  <a:gd name="T62" fmla="*/ 1592 w 1740"/>
                  <a:gd name="T63" fmla="*/ 548 h 2068"/>
                  <a:gd name="T64" fmla="*/ 1526 w 1740"/>
                  <a:gd name="T65" fmla="*/ 560 h 2068"/>
                  <a:gd name="T66" fmla="*/ 1419 w 1740"/>
                  <a:gd name="T67" fmla="*/ 601 h 2068"/>
                  <a:gd name="T68" fmla="*/ 1305 w 1740"/>
                  <a:gd name="T69" fmla="*/ 682 h 2068"/>
                  <a:gd name="T70" fmla="*/ 1229 w 1740"/>
                  <a:gd name="T71" fmla="*/ 782 h 2068"/>
                  <a:gd name="T72" fmla="*/ 1182 w 1740"/>
                  <a:gd name="T73" fmla="*/ 910 h 2068"/>
                  <a:gd name="T74" fmla="*/ 1162 w 1740"/>
                  <a:gd name="T75" fmla="*/ 1007 h 2068"/>
                  <a:gd name="T76" fmla="*/ 1146 w 1740"/>
                  <a:gd name="T77" fmla="*/ 1127 h 2068"/>
                  <a:gd name="T78" fmla="*/ 1063 w 1740"/>
                  <a:gd name="T79" fmla="*/ 1302 h 2068"/>
                  <a:gd name="T80" fmla="*/ 915 w 1740"/>
                  <a:gd name="T81" fmla="*/ 1434 h 2068"/>
                  <a:gd name="T82" fmla="*/ 719 w 1740"/>
                  <a:gd name="T83" fmla="*/ 1510 h 2068"/>
                  <a:gd name="T84" fmla="*/ 498 w 1740"/>
                  <a:gd name="T85" fmla="*/ 1510 h 2068"/>
                  <a:gd name="T86" fmla="*/ 301 w 1740"/>
                  <a:gd name="T87" fmla="*/ 1434 h 2068"/>
                  <a:gd name="T88" fmla="*/ 153 w 1740"/>
                  <a:gd name="T89" fmla="*/ 1302 h 2068"/>
                  <a:gd name="T90" fmla="*/ 71 w 1740"/>
                  <a:gd name="T91" fmla="*/ 1127 h 2068"/>
                  <a:gd name="T92" fmla="*/ 60 w 1740"/>
                  <a:gd name="T93" fmla="*/ 1001 h 2068"/>
                  <a:gd name="T94" fmla="*/ 83 w 1740"/>
                  <a:gd name="T95" fmla="*/ 805 h 2068"/>
                  <a:gd name="T96" fmla="*/ 203 w 1740"/>
                  <a:gd name="T97" fmla="*/ 540 h 2068"/>
                  <a:gd name="T98" fmla="*/ 349 w 1740"/>
                  <a:gd name="T99" fmla="*/ 353 h 2068"/>
                  <a:gd name="T100" fmla="*/ 469 w 1740"/>
                  <a:gd name="T101" fmla="*/ 257 h 2068"/>
                  <a:gd name="T102" fmla="*/ 604 w 1740"/>
                  <a:gd name="T103" fmla="*/ 177 h 2068"/>
                  <a:gd name="T104" fmla="*/ 750 w 1740"/>
                  <a:gd name="T105" fmla="*/ 118 h 2068"/>
                  <a:gd name="T106" fmla="*/ 906 w 1740"/>
                  <a:gd name="T107" fmla="*/ 78 h 2068"/>
                  <a:gd name="T108" fmla="*/ 1066 w 1740"/>
                  <a:gd name="T109" fmla="*/ 58 h 2068"/>
                  <a:gd name="T110" fmla="*/ 1231 w 1740"/>
                  <a:gd name="T111" fmla="*/ 57 h 2068"/>
                  <a:gd name="T112" fmla="*/ 1395 w 1740"/>
                  <a:gd name="T113" fmla="*/ 75 h 2068"/>
                  <a:gd name="T114" fmla="*/ 1512 w 1740"/>
                  <a:gd name="T115" fmla="*/ 105 h 2068"/>
                  <a:gd name="T116" fmla="*/ 1582 w 1740"/>
                  <a:gd name="T117" fmla="*/ 134 h 2068"/>
                  <a:gd name="T118" fmla="*/ 1649 w 1740"/>
                  <a:gd name="T119" fmla="*/ 167 h 2068"/>
                  <a:gd name="T120" fmla="*/ 1711 w 1740"/>
                  <a:gd name="T121" fmla="*/ 200 h 2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40" h="2068">
                    <a:moveTo>
                      <a:pt x="1740" y="218"/>
                    </a:moveTo>
                    <a:lnTo>
                      <a:pt x="1740" y="153"/>
                    </a:lnTo>
                    <a:lnTo>
                      <a:pt x="1708" y="136"/>
                    </a:lnTo>
                    <a:lnTo>
                      <a:pt x="1674" y="118"/>
                    </a:lnTo>
                    <a:lnTo>
                      <a:pt x="1640" y="104"/>
                    </a:lnTo>
                    <a:lnTo>
                      <a:pt x="1604" y="89"/>
                    </a:lnTo>
                    <a:lnTo>
                      <a:pt x="1569" y="75"/>
                    </a:lnTo>
                    <a:lnTo>
                      <a:pt x="1531" y="62"/>
                    </a:lnTo>
                    <a:lnTo>
                      <a:pt x="1496" y="51"/>
                    </a:lnTo>
                    <a:lnTo>
                      <a:pt x="1457" y="41"/>
                    </a:lnTo>
                    <a:lnTo>
                      <a:pt x="1420" y="31"/>
                    </a:lnTo>
                    <a:lnTo>
                      <a:pt x="1382" y="23"/>
                    </a:lnTo>
                    <a:lnTo>
                      <a:pt x="1343" y="16"/>
                    </a:lnTo>
                    <a:lnTo>
                      <a:pt x="1303" y="11"/>
                    </a:lnTo>
                    <a:lnTo>
                      <a:pt x="1265" y="6"/>
                    </a:lnTo>
                    <a:lnTo>
                      <a:pt x="1225" y="3"/>
                    </a:lnTo>
                    <a:lnTo>
                      <a:pt x="1183" y="0"/>
                    </a:lnTo>
                    <a:lnTo>
                      <a:pt x="1143" y="0"/>
                    </a:lnTo>
                    <a:lnTo>
                      <a:pt x="1084" y="2"/>
                    </a:lnTo>
                    <a:lnTo>
                      <a:pt x="1026" y="6"/>
                    </a:lnTo>
                    <a:lnTo>
                      <a:pt x="970" y="12"/>
                    </a:lnTo>
                    <a:lnTo>
                      <a:pt x="913" y="22"/>
                    </a:lnTo>
                    <a:lnTo>
                      <a:pt x="859" y="32"/>
                    </a:lnTo>
                    <a:lnTo>
                      <a:pt x="804" y="47"/>
                    </a:lnTo>
                    <a:lnTo>
                      <a:pt x="750" y="63"/>
                    </a:lnTo>
                    <a:lnTo>
                      <a:pt x="698" y="82"/>
                    </a:lnTo>
                    <a:lnTo>
                      <a:pt x="648" y="102"/>
                    </a:lnTo>
                    <a:lnTo>
                      <a:pt x="599" y="125"/>
                    </a:lnTo>
                    <a:lnTo>
                      <a:pt x="552" y="151"/>
                    </a:lnTo>
                    <a:lnTo>
                      <a:pt x="504" y="177"/>
                    </a:lnTo>
                    <a:lnTo>
                      <a:pt x="460" y="206"/>
                    </a:lnTo>
                    <a:lnTo>
                      <a:pt x="417" y="236"/>
                    </a:lnTo>
                    <a:lnTo>
                      <a:pt x="375" y="269"/>
                    </a:lnTo>
                    <a:lnTo>
                      <a:pt x="335" y="303"/>
                    </a:lnTo>
                    <a:lnTo>
                      <a:pt x="298" y="340"/>
                    </a:lnTo>
                    <a:lnTo>
                      <a:pt x="261" y="376"/>
                    </a:lnTo>
                    <a:lnTo>
                      <a:pt x="227" y="416"/>
                    </a:lnTo>
                    <a:lnTo>
                      <a:pt x="196" y="456"/>
                    </a:lnTo>
                    <a:lnTo>
                      <a:pt x="166" y="498"/>
                    </a:lnTo>
                    <a:lnTo>
                      <a:pt x="138" y="541"/>
                    </a:lnTo>
                    <a:lnTo>
                      <a:pt x="113" y="587"/>
                    </a:lnTo>
                    <a:lnTo>
                      <a:pt x="91" y="632"/>
                    </a:lnTo>
                    <a:lnTo>
                      <a:pt x="70" y="679"/>
                    </a:lnTo>
                    <a:lnTo>
                      <a:pt x="52" y="727"/>
                    </a:lnTo>
                    <a:lnTo>
                      <a:pt x="36" y="776"/>
                    </a:lnTo>
                    <a:lnTo>
                      <a:pt x="24" y="827"/>
                    </a:lnTo>
                    <a:lnTo>
                      <a:pt x="14" y="878"/>
                    </a:lnTo>
                    <a:lnTo>
                      <a:pt x="6" y="929"/>
                    </a:lnTo>
                    <a:lnTo>
                      <a:pt x="2" y="981"/>
                    </a:lnTo>
                    <a:lnTo>
                      <a:pt x="0" y="1035"/>
                    </a:lnTo>
                    <a:lnTo>
                      <a:pt x="2" y="1088"/>
                    </a:lnTo>
                    <a:lnTo>
                      <a:pt x="6" y="1141"/>
                    </a:lnTo>
                    <a:lnTo>
                      <a:pt x="14" y="1192"/>
                    </a:lnTo>
                    <a:lnTo>
                      <a:pt x="24" y="1243"/>
                    </a:lnTo>
                    <a:lnTo>
                      <a:pt x="36" y="1292"/>
                    </a:lnTo>
                    <a:lnTo>
                      <a:pt x="52" y="1342"/>
                    </a:lnTo>
                    <a:lnTo>
                      <a:pt x="70" y="1389"/>
                    </a:lnTo>
                    <a:lnTo>
                      <a:pt x="91" y="1436"/>
                    </a:lnTo>
                    <a:lnTo>
                      <a:pt x="113" y="1481"/>
                    </a:lnTo>
                    <a:lnTo>
                      <a:pt x="138" y="1526"/>
                    </a:lnTo>
                    <a:lnTo>
                      <a:pt x="166" y="1570"/>
                    </a:lnTo>
                    <a:lnTo>
                      <a:pt x="196" y="1612"/>
                    </a:lnTo>
                    <a:lnTo>
                      <a:pt x="227" y="1652"/>
                    </a:lnTo>
                    <a:lnTo>
                      <a:pt x="261" y="1691"/>
                    </a:lnTo>
                    <a:lnTo>
                      <a:pt x="298" y="1728"/>
                    </a:lnTo>
                    <a:lnTo>
                      <a:pt x="335" y="1765"/>
                    </a:lnTo>
                    <a:lnTo>
                      <a:pt x="375" y="1799"/>
                    </a:lnTo>
                    <a:lnTo>
                      <a:pt x="417" y="1832"/>
                    </a:lnTo>
                    <a:lnTo>
                      <a:pt x="460" y="1862"/>
                    </a:lnTo>
                    <a:lnTo>
                      <a:pt x="504" y="1891"/>
                    </a:lnTo>
                    <a:lnTo>
                      <a:pt x="552" y="1917"/>
                    </a:lnTo>
                    <a:lnTo>
                      <a:pt x="599" y="1943"/>
                    </a:lnTo>
                    <a:lnTo>
                      <a:pt x="648" y="1966"/>
                    </a:lnTo>
                    <a:lnTo>
                      <a:pt x="698" y="1986"/>
                    </a:lnTo>
                    <a:lnTo>
                      <a:pt x="750" y="2005"/>
                    </a:lnTo>
                    <a:lnTo>
                      <a:pt x="804" y="2021"/>
                    </a:lnTo>
                    <a:lnTo>
                      <a:pt x="859" y="2036"/>
                    </a:lnTo>
                    <a:lnTo>
                      <a:pt x="913" y="2046"/>
                    </a:lnTo>
                    <a:lnTo>
                      <a:pt x="970" y="2056"/>
                    </a:lnTo>
                    <a:lnTo>
                      <a:pt x="1026" y="2062"/>
                    </a:lnTo>
                    <a:lnTo>
                      <a:pt x="1084" y="2066"/>
                    </a:lnTo>
                    <a:lnTo>
                      <a:pt x="1143" y="2068"/>
                    </a:lnTo>
                    <a:lnTo>
                      <a:pt x="1183" y="2068"/>
                    </a:lnTo>
                    <a:lnTo>
                      <a:pt x="1225" y="2065"/>
                    </a:lnTo>
                    <a:lnTo>
                      <a:pt x="1265" y="2062"/>
                    </a:lnTo>
                    <a:lnTo>
                      <a:pt x="1303" y="2057"/>
                    </a:lnTo>
                    <a:lnTo>
                      <a:pt x="1343" y="2052"/>
                    </a:lnTo>
                    <a:lnTo>
                      <a:pt x="1382" y="2045"/>
                    </a:lnTo>
                    <a:lnTo>
                      <a:pt x="1420" y="2037"/>
                    </a:lnTo>
                    <a:lnTo>
                      <a:pt x="1457" y="2028"/>
                    </a:lnTo>
                    <a:lnTo>
                      <a:pt x="1496" y="2018"/>
                    </a:lnTo>
                    <a:lnTo>
                      <a:pt x="1531" y="2006"/>
                    </a:lnTo>
                    <a:lnTo>
                      <a:pt x="1569" y="1994"/>
                    </a:lnTo>
                    <a:lnTo>
                      <a:pt x="1604" y="1981"/>
                    </a:lnTo>
                    <a:lnTo>
                      <a:pt x="1640" y="1966"/>
                    </a:lnTo>
                    <a:lnTo>
                      <a:pt x="1674" y="1951"/>
                    </a:lnTo>
                    <a:lnTo>
                      <a:pt x="1708" y="1934"/>
                    </a:lnTo>
                    <a:lnTo>
                      <a:pt x="1740" y="1916"/>
                    </a:lnTo>
                    <a:lnTo>
                      <a:pt x="1740" y="1185"/>
                    </a:lnTo>
                    <a:lnTo>
                      <a:pt x="1740" y="1185"/>
                    </a:lnTo>
                    <a:lnTo>
                      <a:pt x="1706" y="1182"/>
                    </a:lnTo>
                    <a:lnTo>
                      <a:pt x="1675" y="1173"/>
                    </a:lnTo>
                    <a:lnTo>
                      <a:pt x="1646" y="1159"/>
                    </a:lnTo>
                    <a:lnTo>
                      <a:pt x="1620" y="1141"/>
                    </a:lnTo>
                    <a:lnTo>
                      <a:pt x="1600" y="1118"/>
                    </a:lnTo>
                    <a:lnTo>
                      <a:pt x="1585" y="1091"/>
                    </a:lnTo>
                    <a:lnTo>
                      <a:pt x="1574" y="1063"/>
                    </a:lnTo>
                    <a:lnTo>
                      <a:pt x="1571" y="1032"/>
                    </a:lnTo>
                    <a:lnTo>
                      <a:pt x="1574" y="1001"/>
                    </a:lnTo>
                    <a:lnTo>
                      <a:pt x="1585" y="973"/>
                    </a:lnTo>
                    <a:lnTo>
                      <a:pt x="1600" y="946"/>
                    </a:lnTo>
                    <a:lnTo>
                      <a:pt x="1620" y="923"/>
                    </a:lnTo>
                    <a:lnTo>
                      <a:pt x="1646" y="905"/>
                    </a:lnTo>
                    <a:lnTo>
                      <a:pt x="1675" y="891"/>
                    </a:lnTo>
                    <a:lnTo>
                      <a:pt x="1706" y="882"/>
                    </a:lnTo>
                    <a:lnTo>
                      <a:pt x="1740" y="879"/>
                    </a:lnTo>
                    <a:lnTo>
                      <a:pt x="1740" y="879"/>
                    </a:lnTo>
                    <a:lnTo>
                      <a:pt x="1740" y="534"/>
                    </a:lnTo>
                    <a:lnTo>
                      <a:pt x="1727" y="534"/>
                    </a:lnTo>
                    <a:lnTo>
                      <a:pt x="1712" y="534"/>
                    </a:lnTo>
                    <a:lnTo>
                      <a:pt x="1699" y="536"/>
                    </a:lnTo>
                    <a:lnTo>
                      <a:pt x="1684" y="537"/>
                    </a:lnTo>
                    <a:lnTo>
                      <a:pt x="1669" y="538"/>
                    </a:lnTo>
                    <a:lnTo>
                      <a:pt x="1655" y="540"/>
                    </a:lnTo>
                    <a:lnTo>
                      <a:pt x="1640" y="541"/>
                    </a:lnTo>
                    <a:lnTo>
                      <a:pt x="1623" y="542"/>
                    </a:lnTo>
                    <a:lnTo>
                      <a:pt x="1609" y="545"/>
                    </a:lnTo>
                    <a:lnTo>
                      <a:pt x="1592" y="548"/>
                    </a:lnTo>
                    <a:lnTo>
                      <a:pt x="1576" y="550"/>
                    </a:lnTo>
                    <a:lnTo>
                      <a:pt x="1560" y="553"/>
                    </a:lnTo>
                    <a:lnTo>
                      <a:pt x="1543" y="557"/>
                    </a:lnTo>
                    <a:lnTo>
                      <a:pt x="1526" y="560"/>
                    </a:lnTo>
                    <a:lnTo>
                      <a:pt x="1509" y="564"/>
                    </a:lnTo>
                    <a:lnTo>
                      <a:pt x="1491" y="568"/>
                    </a:lnTo>
                    <a:lnTo>
                      <a:pt x="1453" y="584"/>
                    </a:lnTo>
                    <a:lnTo>
                      <a:pt x="1419" y="601"/>
                    </a:lnTo>
                    <a:lnTo>
                      <a:pt x="1386" y="619"/>
                    </a:lnTo>
                    <a:lnTo>
                      <a:pt x="1357" y="639"/>
                    </a:lnTo>
                    <a:lnTo>
                      <a:pt x="1330" y="659"/>
                    </a:lnTo>
                    <a:lnTo>
                      <a:pt x="1305" y="682"/>
                    </a:lnTo>
                    <a:lnTo>
                      <a:pt x="1282" y="705"/>
                    </a:lnTo>
                    <a:lnTo>
                      <a:pt x="1263" y="729"/>
                    </a:lnTo>
                    <a:lnTo>
                      <a:pt x="1245" y="756"/>
                    </a:lnTo>
                    <a:lnTo>
                      <a:pt x="1229" y="782"/>
                    </a:lnTo>
                    <a:lnTo>
                      <a:pt x="1214" y="812"/>
                    </a:lnTo>
                    <a:lnTo>
                      <a:pt x="1202" y="843"/>
                    </a:lnTo>
                    <a:lnTo>
                      <a:pt x="1191" y="876"/>
                    </a:lnTo>
                    <a:lnTo>
                      <a:pt x="1182" y="910"/>
                    </a:lnTo>
                    <a:lnTo>
                      <a:pt x="1173" y="946"/>
                    </a:lnTo>
                    <a:lnTo>
                      <a:pt x="1165" y="985"/>
                    </a:lnTo>
                    <a:lnTo>
                      <a:pt x="1165" y="996"/>
                    </a:lnTo>
                    <a:lnTo>
                      <a:pt x="1162" y="1007"/>
                    </a:lnTo>
                    <a:lnTo>
                      <a:pt x="1159" y="1019"/>
                    </a:lnTo>
                    <a:lnTo>
                      <a:pt x="1158" y="1029"/>
                    </a:lnTo>
                    <a:lnTo>
                      <a:pt x="1155" y="1079"/>
                    </a:lnTo>
                    <a:lnTo>
                      <a:pt x="1146" y="1127"/>
                    </a:lnTo>
                    <a:lnTo>
                      <a:pt x="1133" y="1174"/>
                    </a:lnTo>
                    <a:lnTo>
                      <a:pt x="1115" y="1218"/>
                    </a:lnTo>
                    <a:lnTo>
                      <a:pt x="1091" y="1261"/>
                    </a:lnTo>
                    <a:lnTo>
                      <a:pt x="1063" y="1302"/>
                    </a:lnTo>
                    <a:lnTo>
                      <a:pt x="1032" y="1341"/>
                    </a:lnTo>
                    <a:lnTo>
                      <a:pt x="996" y="1374"/>
                    </a:lnTo>
                    <a:lnTo>
                      <a:pt x="958" y="1406"/>
                    </a:lnTo>
                    <a:lnTo>
                      <a:pt x="915" y="1434"/>
                    </a:lnTo>
                    <a:lnTo>
                      <a:pt x="869" y="1460"/>
                    </a:lnTo>
                    <a:lnTo>
                      <a:pt x="821" y="1480"/>
                    </a:lnTo>
                    <a:lnTo>
                      <a:pt x="771" y="1496"/>
                    </a:lnTo>
                    <a:lnTo>
                      <a:pt x="719" y="1510"/>
                    </a:lnTo>
                    <a:lnTo>
                      <a:pt x="664" y="1516"/>
                    </a:lnTo>
                    <a:lnTo>
                      <a:pt x="608" y="1519"/>
                    </a:lnTo>
                    <a:lnTo>
                      <a:pt x="552" y="1516"/>
                    </a:lnTo>
                    <a:lnTo>
                      <a:pt x="498" y="1510"/>
                    </a:lnTo>
                    <a:lnTo>
                      <a:pt x="445" y="1496"/>
                    </a:lnTo>
                    <a:lnTo>
                      <a:pt x="395" y="1480"/>
                    </a:lnTo>
                    <a:lnTo>
                      <a:pt x="347" y="1460"/>
                    </a:lnTo>
                    <a:lnTo>
                      <a:pt x="301" y="1434"/>
                    </a:lnTo>
                    <a:lnTo>
                      <a:pt x="260" y="1406"/>
                    </a:lnTo>
                    <a:lnTo>
                      <a:pt x="221" y="1374"/>
                    </a:lnTo>
                    <a:lnTo>
                      <a:pt x="186" y="1341"/>
                    </a:lnTo>
                    <a:lnTo>
                      <a:pt x="153" y="1302"/>
                    </a:lnTo>
                    <a:lnTo>
                      <a:pt x="126" y="1261"/>
                    </a:lnTo>
                    <a:lnTo>
                      <a:pt x="103" y="1218"/>
                    </a:lnTo>
                    <a:lnTo>
                      <a:pt x="85" y="1174"/>
                    </a:lnTo>
                    <a:lnTo>
                      <a:pt x="71" y="1127"/>
                    </a:lnTo>
                    <a:lnTo>
                      <a:pt x="63" y="1079"/>
                    </a:lnTo>
                    <a:lnTo>
                      <a:pt x="60" y="1029"/>
                    </a:lnTo>
                    <a:lnTo>
                      <a:pt x="60" y="1016"/>
                    </a:lnTo>
                    <a:lnTo>
                      <a:pt x="60" y="1001"/>
                    </a:lnTo>
                    <a:lnTo>
                      <a:pt x="61" y="988"/>
                    </a:lnTo>
                    <a:lnTo>
                      <a:pt x="63" y="974"/>
                    </a:lnTo>
                    <a:lnTo>
                      <a:pt x="70" y="884"/>
                    </a:lnTo>
                    <a:lnTo>
                      <a:pt x="83" y="805"/>
                    </a:lnTo>
                    <a:lnTo>
                      <a:pt x="106" y="733"/>
                    </a:lnTo>
                    <a:lnTo>
                      <a:pt x="132" y="666"/>
                    </a:lnTo>
                    <a:lnTo>
                      <a:pt x="165" y="601"/>
                    </a:lnTo>
                    <a:lnTo>
                      <a:pt x="203" y="540"/>
                    </a:lnTo>
                    <a:lnTo>
                      <a:pt x="246" y="475"/>
                    </a:lnTo>
                    <a:lnTo>
                      <a:pt x="294" y="409"/>
                    </a:lnTo>
                    <a:lnTo>
                      <a:pt x="320" y="381"/>
                    </a:lnTo>
                    <a:lnTo>
                      <a:pt x="349" y="353"/>
                    </a:lnTo>
                    <a:lnTo>
                      <a:pt x="377" y="328"/>
                    </a:lnTo>
                    <a:lnTo>
                      <a:pt x="406" y="302"/>
                    </a:lnTo>
                    <a:lnTo>
                      <a:pt x="438" y="279"/>
                    </a:lnTo>
                    <a:lnTo>
                      <a:pt x="469" y="257"/>
                    </a:lnTo>
                    <a:lnTo>
                      <a:pt x="501" y="235"/>
                    </a:lnTo>
                    <a:lnTo>
                      <a:pt x="535" y="215"/>
                    </a:lnTo>
                    <a:lnTo>
                      <a:pt x="569" y="196"/>
                    </a:lnTo>
                    <a:lnTo>
                      <a:pt x="604" y="177"/>
                    </a:lnTo>
                    <a:lnTo>
                      <a:pt x="639" y="161"/>
                    </a:lnTo>
                    <a:lnTo>
                      <a:pt x="676" y="145"/>
                    </a:lnTo>
                    <a:lnTo>
                      <a:pt x="713" y="132"/>
                    </a:lnTo>
                    <a:lnTo>
                      <a:pt x="750" y="118"/>
                    </a:lnTo>
                    <a:lnTo>
                      <a:pt x="789" y="106"/>
                    </a:lnTo>
                    <a:lnTo>
                      <a:pt x="827" y="96"/>
                    </a:lnTo>
                    <a:lnTo>
                      <a:pt x="866" y="86"/>
                    </a:lnTo>
                    <a:lnTo>
                      <a:pt x="906" y="78"/>
                    </a:lnTo>
                    <a:lnTo>
                      <a:pt x="944" y="71"/>
                    </a:lnTo>
                    <a:lnTo>
                      <a:pt x="985" y="66"/>
                    </a:lnTo>
                    <a:lnTo>
                      <a:pt x="1026" y="61"/>
                    </a:lnTo>
                    <a:lnTo>
                      <a:pt x="1066" y="58"/>
                    </a:lnTo>
                    <a:lnTo>
                      <a:pt x="1108" y="55"/>
                    </a:lnTo>
                    <a:lnTo>
                      <a:pt x="1148" y="54"/>
                    </a:lnTo>
                    <a:lnTo>
                      <a:pt x="1189" y="55"/>
                    </a:lnTo>
                    <a:lnTo>
                      <a:pt x="1231" y="57"/>
                    </a:lnTo>
                    <a:lnTo>
                      <a:pt x="1272" y="59"/>
                    </a:lnTo>
                    <a:lnTo>
                      <a:pt x="1314" y="63"/>
                    </a:lnTo>
                    <a:lnTo>
                      <a:pt x="1354" y="69"/>
                    </a:lnTo>
                    <a:lnTo>
                      <a:pt x="1395" y="75"/>
                    </a:lnTo>
                    <a:lnTo>
                      <a:pt x="1437" y="82"/>
                    </a:lnTo>
                    <a:lnTo>
                      <a:pt x="1477" y="91"/>
                    </a:lnTo>
                    <a:lnTo>
                      <a:pt x="1494" y="98"/>
                    </a:lnTo>
                    <a:lnTo>
                      <a:pt x="1512" y="105"/>
                    </a:lnTo>
                    <a:lnTo>
                      <a:pt x="1530" y="113"/>
                    </a:lnTo>
                    <a:lnTo>
                      <a:pt x="1548" y="120"/>
                    </a:lnTo>
                    <a:lnTo>
                      <a:pt x="1566" y="128"/>
                    </a:lnTo>
                    <a:lnTo>
                      <a:pt x="1582" y="134"/>
                    </a:lnTo>
                    <a:lnTo>
                      <a:pt x="1600" y="142"/>
                    </a:lnTo>
                    <a:lnTo>
                      <a:pt x="1616" y="151"/>
                    </a:lnTo>
                    <a:lnTo>
                      <a:pt x="1632" y="159"/>
                    </a:lnTo>
                    <a:lnTo>
                      <a:pt x="1649" y="167"/>
                    </a:lnTo>
                    <a:lnTo>
                      <a:pt x="1665" y="175"/>
                    </a:lnTo>
                    <a:lnTo>
                      <a:pt x="1680" y="183"/>
                    </a:lnTo>
                    <a:lnTo>
                      <a:pt x="1696" y="192"/>
                    </a:lnTo>
                    <a:lnTo>
                      <a:pt x="1711" y="200"/>
                    </a:lnTo>
                    <a:lnTo>
                      <a:pt x="1726" y="208"/>
                    </a:lnTo>
                    <a:lnTo>
                      <a:pt x="1740" y="218"/>
                    </a:lnTo>
                    <a:close/>
                  </a:path>
                </a:pathLst>
              </a:custGeom>
              <a:solidFill>
                <a:srgbClr val="757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endParaRPr lang="en-US" sz="2448"/>
              </a:p>
            </p:txBody>
          </p:sp>
          <p:sp>
            <p:nvSpPr>
              <p:cNvPr id="16" name="Freeform 24"/>
              <p:cNvSpPr>
                <a:spLocks/>
              </p:cNvSpPr>
              <p:nvPr/>
            </p:nvSpPr>
            <p:spPr bwMode="auto">
              <a:xfrm rot="10800000">
                <a:off x="7747927" y="4705632"/>
                <a:ext cx="308088" cy="305468"/>
              </a:xfrm>
              <a:custGeom>
                <a:avLst/>
                <a:gdLst>
                  <a:gd name="T0" fmla="*/ 167 w 336"/>
                  <a:gd name="T1" fmla="*/ 0 h 306"/>
                  <a:gd name="T2" fmla="*/ 201 w 336"/>
                  <a:gd name="T3" fmla="*/ 3 h 306"/>
                  <a:gd name="T4" fmla="*/ 233 w 336"/>
                  <a:gd name="T5" fmla="*/ 12 h 306"/>
                  <a:gd name="T6" fmla="*/ 262 w 336"/>
                  <a:gd name="T7" fmla="*/ 26 h 306"/>
                  <a:gd name="T8" fmla="*/ 287 w 336"/>
                  <a:gd name="T9" fmla="*/ 44 h 306"/>
                  <a:gd name="T10" fmla="*/ 308 w 336"/>
                  <a:gd name="T11" fmla="*/ 67 h 306"/>
                  <a:gd name="T12" fmla="*/ 323 w 336"/>
                  <a:gd name="T13" fmla="*/ 94 h 306"/>
                  <a:gd name="T14" fmla="*/ 333 w 336"/>
                  <a:gd name="T15" fmla="*/ 122 h 306"/>
                  <a:gd name="T16" fmla="*/ 336 w 336"/>
                  <a:gd name="T17" fmla="*/ 153 h 306"/>
                  <a:gd name="T18" fmla="*/ 333 w 336"/>
                  <a:gd name="T19" fmla="*/ 184 h 306"/>
                  <a:gd name="T20" fmla="*/ 323 w 336"/>
                  <a:gd name="T21" fmla="*/ 212 h 306"/>
                  <a:gd name="T22" fmla="*/ 308 w 336"/>
                  <a:gd name="T23" fmla="*/ 239 h 306"/>
                  <a:gd name="T24" fmla="*/ 287 w 336"/>
                  <a:gd name="T25" fmla="*/ 262 h 306"/>
                  <a:gd name="T26" fmla="*/ 262 w 336"/>
                  <a:gd name="T27" fmla="*/ 280 h 306"/>
                  <a:gd name="T28" fmla="*/ 233 w 336"/>
                  <a:gd name="T29" fmla="*/ 294 h 306"/>
                  <a:gd name="T30" fmla="*/ 201 w 336"/>
                  <a:gd name="T31" fmla="*/ 303 h 306"/>
                  <a:gd name="T32" fmla="*/ 167 w 336"/>
                  <a:gd name="T33" fmla="*/ 306 h 306"/>
                  <a:gd name="T34" fmla="*/ 133 w 336"/>
                  <a:gd name="T35" fmla="*/ 303 h 306"/>
                  <a:gd name="T36" fmla="*/ 102 w 336"/>
                  <a:gd name="T37" fmla="*/ 294 h 306"/>
                  <a:gd name="T38" fmla="*/ 74 w 336"/>
                  <a:gd name="T39" fmla="*/ 280 h 306"/>
                  <a:gd name="T40" fmla="*/ 49 w 336"/>
                  <a:gd name="T41" fmla="*/ 262 h 306"/>
                  <a:gd name="T42" fmla="*/ 28 w 336"/>
                  <a:gd name="T43" fmla="*/ 239 h 306"/>
                  <a:gd name="T44" fmla="*/ 13 w 336"/>
                  <a:gd name="T45" fmla="*/ 212 h 306"/>
                  <a:gd name="T46" fmla="*/ 3 w 336"/>
                  <a:gd name="T47" fmla="*/ 184 h 306"/>
                  <a:gd name="T48" fmla="*/ 0 w 336"/>
                  <a:gd name="T49" fmla="*/ 153 h 306"/>
                  <a:gd name="T50" fmla="*/ 3 w 336"/>
                  <a:gd name="T51" fmla="*/ 122 h 306"/>
                  <a:gd name="T52" fmla="*/ 13 w 336"/>
                  <a:gd name="T53" fmla="*/ 94 h 306"/>
                  <a:gd name="T54" fmla="*/ 28 w 336"/>
                  <a:gd name="T55" fmla="*/ 67 h 306"/>
                  <a:gd name="T56" fmla="*/ 49 w 336"/>
                  <a:gd name="T57" fmla="*/ 44 h 306"/>
                  <a:gd name="T58" fmla="*/ 74 w 336"/>
                  <a:gd name="T59" fmla="*/ 26 h 306"/>
                  <a:gd name="T60" fmla="*/ 102 w 336"/>
                  <a:gd name="T61" fmla="*/ 12 h 306"/>
                  <a:gd name="T62" fmla="*/ 133 w 336"/>
                  <a:gd name="T63" fmla="*/ 3 h 306"/>
                  <a:gd name="T64" fmla="*/ 167 w 336"/>
                  <a:gd name="T65"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306">
                    <a:moveTo>
                      <a:pt x="167" y="0"/>
                    </a:moveTo>
                    <a:lnTo>
                      <a:pt x="201" y="3"/>
                    </a:lnTo>
                    <a:lnTo>
                      <a:pt x="233" y="12"/>
                    </a:lnTo>
                    <a:lnTo>
                      <a:pt x="262" y="26"/>
                    </a:lnTo>
                    <a:lnTo>
                      <a:pt x="287" y="44"/>
                    </a:lnTo>
                    <a:lnTo>
                      <a:pt x="308" y="67"/>
                    </a:lnTo>
                    <a:lnTo>
                      <a:pt x="323" y="94"/>
                    </a:lnTo>
                    <a:lnTo>
                      <a:pt x="333" y="122"/>
                    </a:lnTo>
                    <a:lnTo>
                      <a:pt x="336" y="153"/>
                    </a:lnTo>
                    <a:lnTo>
                      <a:pt x="333" y="184"/>
                    </a:lnTo>
                    <a:lnTo>
                      <a:pt x="323" y="212"/>
                    </a:lnTo>
                    <a:lnTo>
                      <a:pt x="308" y="239"/>
                    </a:lnTo>
                    <a:lnTo>
                      <a:pt x="287" y="262"/>
                    </a:lnTo>
                    <a:lnTo>
                      <a:pt x="262" y="280"/>
                    </a:lnTo>
                    <a:lnTo>
                      <a:pt x="233" y="294"/>
                    </a:lnTo>
                    <a:lnTo>
                      <a:pt x="201" y="303"/>
                    </a:lnTo>
                    <a:lnTo>
                      <a:pt x="167" y="306"/>
                    </a:lnTo>
                    <a:lnTo>
                      <a:pt x="133" y="303"/>
                    </a:lnTo>
                    <a:lnTo>
                      <a:pt x="102" y="294"/>
                    </a:lnTo>
                    <a:lnTo>
                      <a:pt x="74" y="280"/>
                    </a:lnTo>
                    <a:lnTo>
                      <a:pt x="49" y="262"/>
                    </a:lnTo>
                    <a:lnTo>
                      <a:pt x="28" y="239"/>
                    </a:lnTo>
                    <a:lnTo>
                      <a:pt x="13" y="212"/>
                    </a:lnTo>
                    <a:lnTo>
                      <a:pt x="3" y="184"/>
                    </a:lnTo>
                    <a:lnTo>
                      <a:pt x="0" y="153"/>
                    </a:lnTo>
                    <a:lnTo>
                      <a:pt x="3" y="122"/>
                    </a:lnTo>
                    <a:lnTo>
                      <a:pt x="13" y="94"/>
                    </a:lnTo>
                    <a:lnTo>
                      <a:pt x="28" y="67"/>
                    </a:lnTo>
                    <a:lnTo>
                      <a:pt x="49" y="44"/>
                    </a:lnTo>
                    <a:lnTo>
                      <a:pt x="74" y="26"/>
                    </a:lnTo>
                    <a:lnTo>
                      <a:pt x="102" y="12"/>
                    </a:lnTo>
                    <a:lnTo>
                      <a:pt x="133" y="3"/>
                    </a:lnTo>
                    <a:lnTo>
                      <a:pt x="167" y="0"/>
                    </a:lnTo>
                    <a:close/>
                  </a:path>
                </a:pathLst>
              </a:custGeom>
              <a:solidFill>
                <a:srgbClr val="7577AF"/>
              </a:solidFill>
              <a:ln>
                <a:noFill/>
              </a:ln>
            </p:spPr>
            <p:txBody>
              <a:bodyPr vert="horz" wrap="square" lIns="124347" tIns="62174" rIns="124347" bIns="62174" numCol="1" anchor="t" anchorCtr="0" compatLnSpc="1">
                <a:prstTxWarp prst="textNoShape">
                  <a:avLst/>
                </a:prstTxWarp>
              </a:bodyPr>
              <a:lstStyle/>
              <a:p>
                <a:endParaRPr lang="en-US" sz="2448"/>
              </a:p>
            </p:txBody>
          </p:sp>
        </p:grpSp>
        <p:sp>
          <p:nvSpPr>
            <p:cNvPr id="8" name="Rectangle 7"/>
            <p:cNvSpPr/>
            <p:nvPr/>
          </p:nvSpPr>
          <p:spPr>
            <a:xfrm>
              <a:off x="6019800" y="3578000"/>
              <a:ext cx="2743200" cy="2560731"/>
            </a:xfrm>
            <a:prstGeom prst="rect">
              <a:avLst/>
            </a:prstGeom>
            <a:noFill/>
            <a:ln>
              <a:noFill/>
            </a:ln>
          </p:spPr>
          <p:txBody>
            <a:bodyPr spcFirstLastPara="1" wrap="none" lIns="124347" tIns="62174" rIns="124347" bIns="62174" numCol="1">
              <a:prstTxWarp prst="textArchDown">
                <a:avLst/>
              </a:prstTxWarp>
              <a:spAutoFit/>
            </a:bodyPr>
            <a:lstStyle/>
            <a:p>
              <a:pPr algn="ctr"/>
              <a:r>
                <a:rPr lang="en-US" sz="5984" b="1" dirty="0">
                  <a:ln w="10541" cmpd="sng">
                    <a:noFill/>
                    <a:prstDash val="solid"/>
                  </a:ln>
                  <a:solidFill>
                    <a:srgbClr val="7577AF"/>
                  </a:solidFill>
                </a:rPr>
                <a:t>Governance</a:t>
              </a:r>
            </a:p>
          </p:txBody>
        </p:sp>
        <p:sp>
          <p:nvSpPr>
            <p:cNvPr id="9" name="Rectangle 8"/>
            <p:cNvSpPr/>
            <p:nvPr/>
          </p:nvSpPr>
          <p:spPr>
            <a:xfrm>
              <a:off x="6029960" y="3611469"/>
              <a:ext cx="2743200" cy="2560731"/>
            </a:xfrm>
            <a:prstGeom prst="rect">
              <a:avLst/>
            </a:prstGeom>
            <a:noFill/>
            <a:ln>
              <a:noFill/>
            </a:ln>
          </p:spPr>
          <p:txBody>
            <a:bodyPr spcFirstLastPara="1" wrap="none" lIns="124347" tIns="62174" rIns="124347" bIns="62174" numCol="1">
              <a:prstTxWarp prst="textArchUp">
                <a:avLst/>
              </a:prstTxWarp>
              <a:spAutoFit/>
            </a:bodyPr>
            <a:lstStyle/>
            <a:p>
              <a:pPr algn="ctr"/>
              <a:r>
                <a:rPr lang="en-US" sz="5984" b="1" dirty="0">
                  <a:ln w="10541" cmpd="sng">
                    <a:noFill/>
                    <a:prstDash val="solid"/>
                  </a:ln>
                  <a:solidFill>
                    <a:srgbClr val="7577AF"/>
                  </a:solidFill>
                </a:rPr>
                <a:t>Training</a:t>
              </a:r>
            </a:p>
          </p:txBody>
        </p:sp>
      </p:grpSp>
    </p:spTree>
    <p:extLst>
      <p:ext uri="{BB962C8B-B14F-4D97-AF65-F5344CB8AC3E}">
        <p14:creationId xmlns:p14="http://schemas.microsoft.com/office/powerpoint/2010/main" val="26758510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noAutofit/>
          </a:bodyPr>
          <a:lstStyle/>
          <a:p>
            <a:r>
              <a:rPr lang="en-US" sz="3000" dirty="0" smtClean="0"/>
              <a:t>It’s really about both assurance and guidance – and it takes COMMITMENT </a:t>
            </a:r>
          </a:p>
          <a:p>
            <a:r>
              <a:rPr lang="en-US" sz="3000" dirty="0" smtClean="0"/>
              <a:t>No one cares about governance – until you make it all about them!</a:t>
            </a:r>
          </a:p>
          <a:p>
            <a:r>
              <a:rPr lang="en-US" sz="3000" dirty="0" smtClean="0"/>
              <a:t>Less is more – avoid unnecessary bureaucracy – and long documents</a:t>
            </a:r>
          </a:p>
          <a:p>
            <a:r>
              <a:rPr lang="en-US" sz="3000" dirty="0" smtClean="0"/>
              <a:t>Small chunks of consumable content – just in time!</a:t>
            </a:r>
          </a:p>
          <a:p>
            <a:r>
              <a:rPr lang="en-US" sz="3000" dirty="0" smtClean="0"/>
              <a:t>Build best practices into your site templates and automate everything you can</a:t>
            </a:r>
          </a:p>
          <a:p>
            <a:r>
              <a:rPr lang="en-US" sz="3000" dirty="0" smtClean="0"/>
              <a:t>A governance plan doesn’t replace training </a:t>
            </a:r>
          </a:p>
          <a:p>
            <a:r>
              <a:rPr lang="en-US" sz="3000" dirty="0" smtClean="0"/>
              <a:t>… and training should include governance</a:t>
            </a:r>
          </a:p>
          <a:p>
            <a:endParaRPr lang="en-US" sz="2800" dirty="0"/>
          </a:p>
        </p:txBody>
      </p:sp>
      <p:sp>
        <p:nvSpPr>
          <p:cNvPr id="2" name="Title 1"/>
          <p:cNvSpPr>
            <a:spLocks noGrp="1"/>
          </p:cNvSpPr>
          <p:nvPr>
            <p:ph type="title"/>
          </p:nvPr>
        </p:nvSpPr>
        <p:spPr/>
        <p:txBody>
          <a:bodyPr/>
          <a:lstStyle/>
          <a:p>
            <a:r>
              <a:rPr lang="en-US" smtClean="0"/>
              <a:t>My Lessons Learned</a:t>
            </a:r>
            <a:endParaRPr lang="en-US" dirty="0"/>
          </a:p>
        </p:txBody>
      </p:sp>
    </p:spTree>
    <p:extLst>
      <p:ext uri="{BB962C8B-B14F-4D97-AF65-F5344CB8AC3E}">
        <p14:creationId xmlns:p14="http://schemas.microsoft.com/office/powerpoint/2010/main" val="2554046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363767007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4755148"/>
          </a:xfrm>
        </p:spPr>
        <p:txBody>
          <a:bodyPr/>
          <a:lstStyle/>
          <a:p>
            <a:r>
              <a:rPr lang="en-US" sz="3200" dirty="0" smtClean="0"/>
              <a:t>Governance Questions: </a:t>
            </a:r>
            <a:r>
              <a:rPr lang="en-US" sz="3200" dirty="0">
                <a:hlinkClick r:id="rId3"/>
              </a:rPr>
              <a:t>http://</a:t>
            </a:r>
            <a:r>
              <a:rPr lang="en-US" sz="3200" dirty="0" smtClean="0">
                <a:hlinkClick r:id="rId3"/>
              </a:rPr>
              <a:t>tiny.cc/SharePointGovQuestions</a:t>
            </a:r>
            <a:endParaRPr lang="en-US" sz="3200" dirty="0" smtClean="0"/>
          </a:p>
          <a:p>
            <a:r>
              <a:rPr lang="en-US" sz="3200" dirty="0" smtClean="0"/>
              <a:t>Content Authoring Quick Guide: </a:t>
            </a:r>
            <a:r>
              <a:rPr lang="en-US" sz="3200" dirty="0">
                <a:solidFill>
                  <a:schemeClr val="tx2"/>
                </a:solidFill>
                <a:cs typeface="Segoe UI Light" panose="020B0502040204020203" pitchFamily="34" charset="0"/>
                <a:hlinkClick r:id="rId4"/>
              </a:rPr>
              <a:t>http://tiny.cc/SPContentAuthoring</a:t>
            </a:r>
            <a:endParaRPr lang="en-US" sz="3200" dirty="0" smtClean="0">
              <a:solidFill>
                <a:schemeClr val="tx2"/>
              </a:solidFill>
              <a:cs typeface="Segoe UI Light" panose="020B0502040204020203" pitchFamily="34" charset="0"/>
            </a:endParaRPr>
          </a:p>
          <a:p>
            <a:r>
              <a:rPr lang="en-US" sz="3200" dirty="0" smtClean="0">
                <a:solidFill>
                  <a:schemeClr val="tx2"/>
                </a:solidFill>
                <a:cs typeface="Segoe UI Light" panose="020B0502040204020203" pitchFamily="34" charset="0"/>
              </a:rPr>
              <a:t>Social Media Policy Examples</a:t>
            </a:r>
          </a:p>
          <a:p>
            <a:pPr marL="404813" indent="0">
              <a:buNone/>
            </a:pPr>
            <a:r>
              <a:rPr lang="en-US" sz="3200" dirty="0" smtClean="0">
                <a:solidFill>
                  <a:schemeClr val="tx2"/>
                </a:solidFill>
                <a:cs typeface="Segoe UI Light" panose="020B0502040204020203" pitchFamily="34" charset="0"/>
                <a:hlinkClick r:id="rId5"/>
              </a:rPr>
              <a:t>http</a:t>
            </a:r>
            <a:r>
              <a:rPr lang="en-US" sz="3200" dirty="0">
                <a:solidFill>
                  <a:schemeClr val="tx2"/>
                </a:solidFill>
                <a:cs typeface="Segoe UI Light" panose="020B0502040204020203" pitchFamily="34" charset="0"/>
                <a:hlinkClick r:id="rId5"/>
              </a:rPr>
              <a:t>://</a:t>
            </a:r>
            <a:r>
              <a:rPr lang="en-US" sz="3200" dirty="0" smtClean="0">
                <a:solidFill>
                  <a:schemeClr val="tx2"/>
                </a:solidFill>
                <a:cs typeface="Segoe UI Light" panose="020B0502040204020203" pitchFamily="34" charset="0"/>
                <a:hlinkClick r:id="rId5"/>
              </a:rPr>
              <a:t>socialmediagovernance.com/policies.php</a:t>
            </a:r>
            <a:endParaRPr lang="en-US" sz="3200" dirty="0" smtClean="0">
              <a:solidFill>
                <a:schemeClr val="tx2"/>
              </a:solidFill>
              <a:cs typeface="Segoe UI Light" panose="020B0502040204020203" pitchFamily="34" charset="0"/>
            </a:endParaRPr>
          </a:p>
          <a:p>
            <a:r>
              <a:rPr lang="en-US" sz="3200" dirty="0" smtClean="0">
                <a:solidFill>
                  <a:schemeClr val="tx2"/>
                </a:solidFill>
                <a:cs typeface="Segoe UI Light" panose="020B0502040204020203" pitchFamily="34" charset="0"/>
              </a:rPr>
              <a:t>Detailed Instructions on How to Create a “Consumable” SharePoint Governance Site </a:t>
            </a:r>
            <a:r>
              <a:rPr lang="en-US" sz="3200" dirty="0" smtClean="0">
                <a:solidFill>
                  <a:schemeClr val="tx2"/>
                </a:solidFill>
                <a:cs typeface="Segoe UI Light" panose="020B0502040204020203" pitchFamily="34" charset="0"/>
                <a:hlinkClick r:id="rId6"/>
              </a:rPr>
              <a:t>http</a:t>
            </a:r>
            <a:r>
              <a:rPr lang="en-US" sz="3200" dirty="0">
                <a:solidFill>
                  <a:schemeClr val="tx2"/>
                </a:solidFill>
                <a:cs typeface="Segoe UI Light" panose="020B0502040204020203" pitchFamily="34" charset="0"/>
                <a:hlinkClick r:id="rId6"/>
              </a:rPr>
              <a:t>://</a:t>
            </a:r>
            <a:r>
              <a:rPr lang="en-US" sz="3200" dirty="0" smtClean="0">
                <a:solidFill>
                  <a:schemeClr val="tx2"/>
                </a:solidFill>
                <a:cs typeface="Segoe UI Light" panose="020B0502040204020203" pitchFamily="34" charset="0"/>
                <a:hlinkClick r:id="rId6"/>
              </a:rPr>
              <a:t>tiny.cc/SPGovStepbyStep</a:t>
            </a:r>
            <a:endParaRPr lang="en-US" sz="3200" dirty="0">
              <a:solidFill>
                <a:schemeClr val="tx2"/>
              </a:solidFill>
              <a:cs typeface="Segoe UI Light" panose="020B0502040204020203" pitchFamily="34" charset="0"/>
            </a:endParaRPr>
          </a:p>
          <a:p>
            <a:r>
              <a:rPr lang="en-US" sz="3400" dirty="0" smtClean="0">
                <a:solidFill>
                  <a:schemeClr val="tx2"/>
                </a:solidFill>
                <a:cs typeface="Segoe UI Light" panose="020B0502040204020203" pitchFamily="34" charset="0"/>
              </a:rPr>
              <a:t>Microsoft Resources for SharePoint Governance: </a:t>
            </a:r>
            <a:r>
              <a:rPr lang="en-US" sz="3600" dirty="0">
                <a:hlinkClick r:id="rId7"/>
              </a:rPr>
              <a:t>https://</a:t>
            </a:r>
            <a:r>
              <a:rPr lang="en-US" sz="3600" dirty="0" smtClean="0">
                <a:hlinkClick r:id="rId7"/>
              </a:rPr>
              <a:t>technet.microsoft.com/en-us/library/ff598584.aspx</a:t>
            </a:r>
            <a:endParaRPr lang="en-US" sz="3400" dirty="0">
              <a:solidFill>
                <a:schemeClr val="tx2"/>
              </a:solidFill>
              <a:cs typeface="Segoe UI Light" panose="020B0502040204020203" pitchFamily="34" charset="0"/>
            </a:endParaRPr>
          </a:p>
        </p:txBody>
      </p:sp>
      <p:sp>
        <p:nvSpPr>
          <p:cNvPr id="3" name="Title 2"/>
          <p:cNvSpPr>
            <a:spLocks noGrp="1"/>
          </p:cNvSpPr>
          <p:nvPr>
            <p:ph type="title"/>
          </p:nvPr>
        </p:nvSpPr>
        <p:spPr/>
        <p:txBody>
          <a:bodyPr/>
          <a:lstStyle/>
          <a:p>
            <a:r>
              <a:rPr lang="en-US" dirty="0" smtClean="0"/>
              <a:t>Links</a:t>
            </a:r>
            <a:endParaRPr lang="en-US" dirty="0"/>
          </a:p>
        </p:txBody>
      </p:sp>
    </p:spTree>
    <p:extLst>
      <p:ext uri="{BB962C8B-B14F-4D97-AF65-F5344CB8AC3E}">
        <p14:creationId xmlns:p14="http://schemas.microsoft.com/office/powerpoint/2010/main" val="18852185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a:t>
            </a:r>
            <a:endParaRPr lang="en-US" dirty="0"/>
          </a:p>
        </p:txBody>
      </p:sp>
      <p:grpSp>
        <p:nvGrpSpPr>
          <p:cNvPr id="21" name="Group 20"/>
          <p:cNvGrpSpPr/>
          <p:nvPr/>
        </p:nvGrpSpPr>
        <p:grpSpPr>
          <a:xfrm>
            <a:off x="457580" y="1445670"/>
            <a:ext cx="3704910" cy="4470910"/>
            <a:chOff x="501669" y="1445670"/>
            <a:chExt cx="3704910" cy="447091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669" y="1445670"/>
              <a:ext cx="3704910" cy="3610225"/>
            </a:xfrm>
            <a:prstGeom prst="ellipse">
              <a:avLst/>
            </a:prstGeom>
          </p:spPr>
        </p:pic>
        <p:grpSp>
          <p:nvGrpSpPr>
            <p:cNvPr id="12" name="Group 11"/>
            <p:cNvGrpSpPr/>
            <p:nvPr/>
          </p:nvGrpSpPr>
          <p:grpSpPr>
            <a:xfrm>
              <a:off x="616783" y="5234603"/>
              <a:ext cx="3474682" cy="681977"/>
              <a:chOff x="572694" y="5234603"/>
              <a:chExt cx="3474682" cy="681977"/>
            </a:xfrm>
          </p:grpSpPr>
          <p:cxnSp>
            <p:nvCxnSpPr>
              <p:cNvPr id="9" name="Straight Connector 8"/>
              <p:cNvCxnSpPr/>
              <p:nvPr/>
            </p:nvCxnSpPr>
            <p:spPr>
              <a:xfrm>
                <a:off x="572694" y="5234603"/>
                <a:ext cx="3474682"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2694" y="5288716"/>
                <a:ext cx="3474682"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Technology Assurance</a:t>
                </a:r>
              </a:p>
            </p:txBody>
          </p:sp>
          <p:cxnSp>
            <p:nvCxnSpPr>
              <p:cNvPr id="11" name="Straight Connector 10"/>
              <p:cNvCxnSpPr/>
              <p:nvPr/>
            </p:nvCxnSpPr>
            <p:spPr>
              <a:xfrm>
                <a:off x="572694" y="5916580"/>
                <a:ext cx="3474682"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22" name="Group 21"/>
          <p:cNvGrpSpPr/>
          <p:nvPr/>
        </p:nvGrpSpPr>
        <p:grpSpPr>
          <a:xfrm>
            <a:off x="4484742" y="1441500"/>
            <a:ext cx="3679020" cy="4478115"/>
            <a:chOff x="4526883" y="1441500"/>
            <a:chExt cx="3679020" cy="4478115"/>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26883" y="1441500"/>
              <a:ext cx="3679020" cy="3614395"/>
            </a:xfrm>
            <a:prstGeom prst="ellipse">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3" name="Group 12"/>
            <p:cNvGrpSpPr/>
            <p:nvPr/>
          </p:nvGrpSpPr>
          <p:grpSpPr>
            <a:xfrm>
              <a:off x="4629052" y="5237638"/>
              <a:ext cx="3474682" cy="681977"/>
              <a:chOff x="572694" y="5234603"/>
              <a:chExt cx="3474682" cy="681977"/>
            </a:xfrm>
          </p:grpSpPr>
          <p:cxnSp>
            <p:nvCxnSpPr>
              <p:cNvPr id="14" name="Straight Connector 13"/>
              <p:cNvCxnSpPr/>
              <p:nvPr/>
            </p:nvCxnSpPr>
            <p:spPr>
              <a:xfrm>
                <a:off x="572694" y="5234603"/>
                <a:ext cx="3474682"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2694" y="5288716"/>
                <a:ext cx="3474682"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Information Assurance</a:t>
                </a:r>
              </a:p>
            </p:txBody>
          </p:sp>
          <p:cxnSp>
            <p:nvCxnSpPr>
              <p:cNvPr id="16" name="Straight Connector 15"/>
              <p:cNvCxnSpPr/>
              <p:nvPr/>
            </p:nvCxnSpPr>
            <p:spPr>
              <a:xfrm>
                <a:off x="572694" y="5916580"/>
                <a:ext cx="3474682"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23" name="Group 22"/>
          <p:cNvGrpSpPr/>
          <p:nvPr/>
        </p:nvGrpSpPr>
        <p:grpSpPr>
          <a:xfrm>
            <a:off x="8486013" y="1484166"/>
            <a:ext cx="3511828" cy="4435449"/>
            <a:chOff x="8530102" y="1484166"/>
            <a:chExt cx="3511828" cy="4435449"/>
          </a:xfrm>
        </p:grpSpPr>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30102" y="1484166"/>
              <a:ext cx="3511828" cy="3567559"/>
            </a:xfrm>
            <a:prstGeom prst="ellipse">
              <a:avLst/>
            </a:prstGeom>
          </p:spPr>
        </p:pic>
        <p:grpSp>
          <p:nvGrpSpPr>
            <p:cNvPr id="17" name="Group 16"/>
            <p:cNvGrpSpPr/>
            <p:nvPr/>
          </p:nvGrpSpPr>
          <p:grpSpPr>
            <a:xfrm>
              <a:off x="8548675" y="5237638"/>
              <a:ext cx="3474682" cy="681977"/>
              <a:chOff x="572694" y="5234603"/>
              <a:chExt cx="3474682" cy="681977"/>
            </a:xfrm>
          </p:grpSpPr>
          <p:cxnSp>
            <p:nvCxnSpPr>
              <p:cNvPr id="18" name="Straight Connector 17"/>
              <p:cNvCxnSpPr/>
              <p:nvPr/>
            </p:nvCxnSpPr>
            <p:spPr>
              <a:xfrm>
                <a:off x="572694" y="5234603"/>
                <a:ext cx="3474682"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2694" y="5288716"/>
                <a:ext cx="3474682"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Guidance</a:t>
                </a:r>
              </a:p>
            </p:txBody>
          </p:sp>
          <p:cxnSp>
            <p:nvCxnSpPr>
              <p:cNvPr id="20" name="Straight Connector 19"/>
              <p:cNvCxnSpPr/>
              <p:nvPr/>
            </p:nvCxnSpPr>
            <p:spPr>
              <a:xfrm>
                <a:off x="572694" y="5916580"/>
                <a:ext cx="3474682"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832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905411"/>
          </a:xfrm>
        </p:spPr>
        <p:txBody>
          <a:bodyPr/>
          <a:lstStyle/>
          <a:p>
            <a:r>
              <a:rPr lang="en-US" dirty="0" smtClean="0"/>
              <a:t>File Naming Recommendations</a:t>
            </a:r>
          </a:p>
          <a:p>
            <a:r>
              <a:rPr lang="en-US" dirty="0" smtClean="0"/>
              <a:t>Sample Guiding Principles</a:t>
            </a:r>
          </a:p>
          <a:p>
            <a:r>
              <a:rPr lang="en-US" dirty="0" smtClean="0"/>
              <a:t>Cargill Yammer Etiquette Guide:</a:t>
            </a:r>
          </a:p>
          <a:p>
            <a:pPr lvl="1"/>
            <a:r>
              <a:rPr lang="en-US" dirty="0" smtClean="0">
                <a:hlinkClick r:id="rId3"/>
              </a:rPr>
              <a:t>https://www.yammer.com/itpronetwork/uploaded_files/29825344</a:t>
            </a:r>
            <a:endParaRPr lang="en-US" dirty="0" smtClean="0"/>
          </a:p>
          <a:p>
            <a:pPr marL="342900" lvl="1" indent="0">
              <a:buNone/>
            </a:pPr>
            <a:r>
              <a:rPr lang="en-US" dirty="0" smtClean="0"/>
              <a:t> </a:t>
            </a:r>
            <a:endParaRPr lang="en-US" dirty="0"/>
          </a:p>
        </p:txBody>
      </p:sp>
      <p:sp>
        <p:nvSpPr>
          <p:cNvPr id="2" name="Title 1"/>
          <p:cNvSpPr>
            <a:spLocks noGrp="1"/>
          </p:cNvSpPr>
          <p:nvPr>
            <p:ph type="title"/>
          </p:nvPr>
        </p:nvSpPr>
        <p:spPr/>
        <p:txBody>
          <a:bodyPr/>
          <a:lstStyle/>
          <a:p>
            <a:r>
              <a:rPr lang="en-US" smtClean="0"/>
              <a:t>Sample Content</a:t>
            </a:r>
            <a:endParaRPr lang="en-US" dirty="0"/>
          </a:p>
        </p:txBody>
      </p:sp>
      <p:graphicFrame>
        <p:nvGraphicFramePr>
          <p:cNvPr id="3" name="Object 2" title="File Naming Recommendations"/>
          <p:cNvGraphicFramePr>
            <a:graphicFrameLocks noChangeAspect="1"/>
          </p:cNvGraphicFramePr>
          <p:nvPr>
            <p:extLst>
              <p:ext uri="{D42A27DB-BD31-4B8C-83A1-F6EECF244321}">
                <p14:modId xmlns:p14="http://schemas.microsoft.com/office/powerpoint/2010/main" val="2583310951"/>
              </p:ext>
            </p:extLst>
          </p:nvPr>
        </p:nvGraphicFramePr>
        <p:xfrm>
          <a:off x="7589822" y="1235415"/>
          <a:ext cx="914400" cy="771525"/>
        </p:xfrm>
        <a:graphic>
          <a:graphicData uri="http://schemas.openxmlformats.org/presentationml/2006/ole">
            <mc:AlternateContent xmlns:mc="http://schemas.openxmlformats.org/markup-compatibility/2006">
              <mc:Choice xmlns:v="urn:schemas-microsoft-com:vml" Requires="v">
                <p:oleObj spid="_x0000_s1054"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7589822" y="1235415"/>
                        <a:ext cx="914400" cy="7715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05960388"/>
              </p:ext>
            </p:extLst>
          </p:nvPr>
        </p:nvGraphicFramePr>
        <p:xfrm>
          <a:off x="6492554" y="1942799"/>
          <a:ext cx="914400" cy="771525"/>
        </p:xfrm>
        <a:graphic>
          <a:graphicData uri="http://schemas.openxmlformats.org/presentationml/2006/ole">
            <mc:AlternateContent xmlns:mc="http://schemas.openxmlformats.org/markup-compatibility/2006">
              <mc:Choice xmlns:v="urn:schemas-microsoft-com:vml" Requires="v">
                <p:oleObj spid="_x0000_s1055" name="Document" showAsIcon="1" r:id="rId6" imgW="914400" imgH="771480" progId="Word.Document.12">
                  <p:embed/>
                </p:oleObj>
              </mc:Choice>
              <mc:Fallback>
                <p:oleObj name="Document" showAsIcon="1" r:id="rId6" imgW="914400" imgH="771480" progId="Word.Document.12">
                  <p:embed/>
                  <p:pic>
                    <p:nvPicPr>
                      <p:cNvPr id="0" name=""/>
                      <p:cNvPicPr/>
                      <p:nvPr/>
                    </p:nvPicPr>
                    <p:blipFill>
                      <a:blip r:embed="rId7"/>
                      <a:stretch>
                        <a:fillRect/>
                      </a:stretch>
                    </p:blipFill>
                    <p:spPr>
                      <a:xfrm>
                        <a:off x="6492554" y="1942799"/>
                        <a:ext cx="914400" cy="771525"/>
                      </a:xfrm>
                      <a:prstGeom prst="rect">
                        <a:avLst/>
                      </a:prstGeom>
                    </p:spPr>
                  </p:pic>
                </p:oleObj>
              </mc:Fallback>
            </mc:AlternateContent>
          </a:graphicData>
        </a:graphic>
      </p:graphicFrame>
      <p:pic>
        <p:nvPicPr>
          <p:cNvPr id="1031" name="Picture 7" descr="C:\Users\Susan\AppData\Local\Temp\SNAGHTML1fedf5ef.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12773" y="3954457"/>
            <a:ext cx="3054776" cy="253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31049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49125" y="-35504"/>
            <a:ext cx="8087350" cy="7022081"/>
          </a:xfrm>
          <a:prstGeom prst="rect">
            <a:avLst/>
          </a:prstGeom>
        </p:spPr>
      </p:pic>
      <p:sp>
        <p:nvSpPr>
          <p:cNvPr id="3" name="Rectangle 2"/>
          <p:cNvSpPr/>
          <p:nvPr/>
        </p:nvSpPr>
        <p:spPr bwMode="auto">
          <a:xfrm>
            <a:off x="0" y="-35504"/>
            <a:ext cx="4349125" cy="7030029"/>
          </a:xfrm>
          <a:prstGeom prst="rect">
            <a:avLst/>
          </a:prstGeom>
          <a:solidFill>
            <a:srgbClr val="0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5400" dirty="0" smtClean="0">
                <a:gradFill>
                  <a:gsLst>
                    <a:gs pos="0">
                      <a:srgbClr val="FFFFFF"/>
                    </a:gs>
                    <a:gs pos="100000">
                      <a:srgbClr val="FFFFFF"/>
                    </a:gs>
                  </a:gsLst>
                  <a:lin ang="5400000" scaled="0"/>
                </a:gradFill>
                <a:latin typeface="+mj-lt"/>
              </a:rPr>
              <a:t>Why care about governance?</a:t>
            </a:r>
          </a:p>
          <a:p>
            <a:pPr algn="ctr" defTabSz="932472" fontAlgn="base">
              <a:spcBef>
                <a:spcPct val="0"/>
              </a:spcBef>
              <a:spcAft>
                <a:spcPct val="0"/>
              </a:spcAft>
            </a:pPr>
            <a:endParaRPr lang="en-US" sz="5400" dirty="0">
              <a:gradFill>
                <a:gsLst>
                  <a:gs pos="0">
                    <a:srgbClr val="FFFFFF"/>
                  </a:gs>
                  <a:gs pos="100000">
                    <a:srgbClr val="FFFFFF"/>
                  </a:gs>
                </a:gsLst>
                <a:lin ang="5400000" scaled="0"/>
              </a:gradFill>
              <a:latin typeface="+mj-lt"/>
            </a:endParaRPr>
          </a:p>
          <a:p>
            <a:pPr algn="ctr" defTabSz="932472" fontAlgn="base">
              <a:spcBef>
                <a:spcPct val="0"/>
              </a:spcBef>
              <a:spcAft>
                <a:spcPct val="0"/>
              </a:spcAft>
            </a:pPr>
            <a:r>
              <a:rPr lang="en-US" sz="5400" dirty="0" smtClean="0">
                <a:gradFill>
                  <a:gsLst>
                    <a:gs pos="0">
                      <a:srgbClr val="FFFFFF"/>
                    </a:gs>
                    <a:gs pos="100000">
                      <a:srgbClr val="FFFFFF"/>
                    </a:gs>
                  </a:gsLst>
                  <a:lin ang="5400000" scaled="0"/>
                </a:gradFill>
                <a:latin typeface="+mj-lt"/>
              </a:rPr>
              <a:t>Business Results!</a:t>
            </a:r>
            <a:endParaRPr lang="en-US" sz="54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90233920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598817" cy="7063383"/>
          </a:xfrm>
          <a:prstGeom prst="rect">
            <a:avLst/>
          </a:prstGeom>
        </p:spPr>
      </p:pic>
      <p:sp>
        <p:nvSpPr>
          <p:cNvPr id="3" name="Rectangle 2"/>
          <p:cNvSpPr/>
          <p:nvPr/>
        </p:nvSpPr>
        <p:spPr bwMode="auto">
          <a:xfrm>
            <a:off x="274703" y="5051725"/>
            <a:ext cx="10972680" cy="1371585"/>
          </a:xfrm>
          <a:prstGeom prst="rect">
            <a:avLst/>
          </a:prstGeom>
          <a:solidFill>
            <a:srgbClr val="003919">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74320" tIns="46637" rIns="274320" bIns="46637" numCol="1" rtlCol="0" anchor="ctr" anchorCtr="0" compatLnSpc="1">
            <a:prstTxWarp prst="textNoShape">
              <a:avLst/>
            </a:prstTxWarp>
          </a:bodyPr>
          <a:lstStyle/>
          <a:p>
            <a:pPr defTabSz="932472" fontAlgn="base">
              <a:spcBef>
                <a:spcPct val="0"/>
              </a:spcBef>
              <a:spcAft>
                <a:spcPct val="0"/>
              </a:spcAft>
            </a:pPr>
            <a:r>
              <a:rPr lang="en-US" sz="3600" dirty="0">
                <a:gradFill>
                  <a:gsLst>
                    <a:gs pos="0">
                      <a:srgbClr val="FFFFFF"/>
                    </a:gs>
                    <a:gs pos="100000">
                      <a:srgbClr val="FFFFFF"/>
                    </a:gs>
                  </a:gsLst>
                  <a:lin ang="5400000" scaled="0"/>
                </a:gradFill>
                <a:latin typeface="+mj-lt"/>
              </a:rPr>
              <a:t>Sony </a:t>
            </a:r>
            <a:r>
              <a:rPr lang="en-US" sz="3600" dirty="0" smtClean="0">
                <a:gradFill>
                  <a:gsLst>
                    <a:gs pos="0">
                      <a:srgbClr val="FFFFFF"/>
                    </a:gs>
                    <a:gs pos="100000">
                      <a:srgbClr val="FFFFFF"/>
                    </a:gs>
                  </a:gsLst>
                  <a:lin ang="5400000" scaled="0"/>
                </a:gradFill>
                <a:latin typeface="+mj-lt"/>
              </a:rPr>
              <a:t>Hack: Made worse by poor governance!</a:t>
            </a:r>
            <a:endParaRPr lang="en-US" sz="3600" dirty="0">
              <a:gradFill>
                <a:gsLst>
                  <a:gs pos="0">
                    <a:srgbClr val="FFFFFF"/>
                  </a:gs>
                  <a:gs pos="100000">
                    <a:srgbClr val="FFFFFF"/>
                  </a:gs>
                </a:gsLst>
                <a:lin ang="5400000" scaled="0"/>
              </a:gradFill>
              <a:latin typeface="+mj-lt"/>
            </a:endParaRPr>
          </a:p>
        </p:txBody>
      </p:sp>
      <p:sp>
        <p:nvSpPr>
          <p:cNvPr id="4" name="Rectangle 3"/>
          <p:cNvSpPr/>
          <p:nvPr/>
        </p:nvSpPr>
        <p:spPr bwMode="auto">
          <a:xfrm>
            <a:off x="274703" y="239894"/>
            <a:ext cx="2926047" cy="4663388"/>
          </a:xfrm>
          <a:prstGeom prst="rect">
            <a:avLst/>
          </a:prstGeom>
          <a:solidFill>
            <a:srgbClr val="003919">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74320" tIns="46637" rIns="274320" bIns="46637" numCol="1" rtlCol="0" anchor="ctr" anchorCtr="0" compatLnSpc="1">
            <a:prstTxWarp prst="textNoShape">
              <a:avLst/>
            </a:prstTxWarp>
          </a:bodyPr>
          <a:lstStyle/>
          <a:p>
            <a:pPr defTabSz="932472" fontAlgn="base">
              <a:spcBef>
                <a:spcPct val="0"/>
              </a:spcBef>
              <a:spcAft>
                <a:spcPct val="0"/>
              </a:spcAft>
            </a:pPr>
            <a:r>
              <a:rPr lang="en-US" sz="3600" dirty="0" smtClean="0">
                <a:gradFill>
                  <a:gsLst>
                    <a:gs pos="0">
                      <a:srgbClr val="FFFFFF"/>
                    </a:gs>
                    <a:gs pos="100000">
                      <a:srgbClr val="FFFFFF"/>
                    </a:gs>
                  </a:gsLst>
                  <a:lin ang="5400000" scaled="0"/>
                </a:gradFill>
                <a:latin typeface="+mj-lt"/>
              </a:rPr>
              <a:t>Most of the documents contained duplicative information.</a:t>
            </a:r>
            <a:endParaRPr lang="en-US" sz="3600" dirty="0">
              <a:gradFill>
                <a:gsLst>
                  <a:gs pos="0">
                    <a:srgbClr val="FFFFFF"/>
                  </a:gs>
                  <a:gs pos="100000">
                    <a:srgbClr val="FFFFFF"/>
                  </a:gs>
                </a:gsLst>
                <a:lin ang="5400000" scaled="0"/>
              </a:gradFill>
              <a:latin typeface="+mj-lt"/>
            </a:endParaRPr>
          </a:p>
        </p:txBody>
      </p:sp>
      <p:sp>
        <p:nvSpPr>
          <p:cNvPr id="5" name="Rectangle 4"/>
          <p:cNvSpPr/>
          <p:nvPr/>
        </p:nvSpPr>
        <p:spPr bwMode="auto">
          <a:xfrm>
            <a:off x="3383628" y="239893"/>
            <a:ext cx="3657560" cy="4663389"/>
          </a:xfrm>
          <a:prstGeom prst="rect">
            <a:avLst/>
          </a:prstGeom>
          <a:solidFill>
            <a:srgbClr val="003919">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74320" tIns="46637" rIns="274320" bIns="46637" numCol="1" rtlCol="0" anchor="ctr" anchorCtr="0" compatLnSpc="1">
            <a:prstTxWarp prst="textNoShape">
              <a:avLst/>
            </a:prstTxWarp>
          </a:bodyPr>
          <a:lstStyle/>
          <a:p>
            <a:pPr defTabSz="932472" fontAlgn="base">
              <a:spcBef>
                <a:spcPct val="0"/>
              </a:spcBef>
              <a:spcAft>
                <a:spcPct val="0"/>
              </a:spcAft>
            </a:pPr>
            <a:r>
              <a:rPr lang="en-US" sz="3600" dirty="0" smtClean="0">
                <a:gradFill>
                  <a:gsLst>
                    <a:gs pos="0">
                      <a:srgbClr val="FFFFFF"/>
                    </a:gs>
                    <a:gs pos="100000">
                      <a:srgbClr val="FFFFFF"/>
                    </a:gs>
                  </a:gsLst>
                  <a:lin ang="5400000" scaled="0"/>
                </a:gradFill>
                <a:latin typeface="+mj-lt"/>
              </a:rPr>
              <a:t>One employee’s Social Security number was in 93 different non-password protected documents.</a:t>
            </a:r>
            <a:endParaRPr lang="en-US" sz="3600" dirty="0">
              <a:gradFill>
                <a:gsLst>
                  <a:gs pos="0">
                    <a:srgbClr val="FFFFFF"/>
                  </a:gs>
                  <a:gs pos="100000">
                    <a:srgbClr val="FFFFFF"/>
                  </a:gs>
                </a:gsLst>
                <a:lin ang="5400000" scaled="0"/>
              </a:gradFill>
              <a:latin typeface="+mj-lt"/>
            </a:endParaRPr>
          </a:p>
        </p:txBody>
      </p:sp>
      <p:sp>
        <p:nvSpPr>
          <p:cNvPr id="6" name="Rectangle 5"/>
          <p:cNvSpPr/>
          <p:nvPr/>
        </p:nvSpPr>
        <p:spPr bwMode="auto">
          <a:xfrm>
            <a:off x="7224066" y="205458"/>
            <a:ext cx="4846267" cy="4663388"/>
          </a:xfrm>
          <a:prstGeom prst="rect">
            <a:avLst/>
          </a:prstGeom>
          <a:solidFill>
            <a:srgbClr val="003919">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74320" tIns="46637" rIns="274320" bIns="46637" numCol="1" rtlCol="0" anchor="ctr" anchorCtr="0" compatLnSpc="1">
            <a:prstTxWarp prst="textNoShape">
              <a:avLst/>
            </a:prstTxWarp>
          </a:bodyPr>
          <a:lstStyle/>
          <a:p>
            <a:pPr defTabSz="932472" fontAlgn="base">
              <a:spcBef>
                <a:spcPct val="0"/>
              </a:spcBef>
              <a:spcAft>
                <a:spcPct val="0"/>
              </a:spcAft>
            </a:pPr>
            <a:r>
              <a:rPr lang="en-US" sz="3600" dirty="0" smtClean="0">
                <a:gradFill>
                  <a:gsLst>
                    <a:gs pos="0">
                      <a:srgbClr val="FFFFFF"/>
                    </a:gs>
                    <a:gs pos="100000">
                      <a:srgbClr val="FFFFFF"/>
                    </a:gs>
                  </a:gsLst>
                  <a:lin ang="5400000" scaled="0"/>
                </a:gradFill>
                <a:latin typeface="+mj-lt"/>
              </a:rPr>
              <a:t>“The No. 1 reason this happens is because companies have so much historical data and they don’t even know where it is.”</a:t>
            </a:r>
            <a:endParaRPr lang="en-US" sz="3600" dirty="0">
              <a:gradFill>
                <a:gsLst>
                  <a:gs pos="0">
                    <a:srgbClr val="FFFFFF"/>
                  </a:gs>
                  <a:gs pos="100000">
                    <a:srgbClr val="FFFFFF"/>
                  </a:gs>
                </a:gsLst>
                <a:lin ang="5400000" scaled="0"/>
              </a:gradFill>
              <a:latin typeface="+mj-lt"/>
            </a:endParaRPr>
          </a:p>
        </p:txBody>
      </p:sp>
      <p:sp>
        <p:nvSpPr>
          <p:cNvPr id="7" name="Rectangle 6"/>
          <p:cNvSpPr/>
          <p:nvPr/>
        </p:nvSpPr>
        <p:spPr>
          <a:xfrm>
            <a:off x="274702" y="6492169"/>
            <a:ext cx="11246996" cy="369332"/>
          </a:xfrm>
          <a:prstGeom prst="rect">
            <a:avLst/>
          </a:prstGeom>
        </p:spPr>
        <p:txBody>
          <a:bodyPr wrap="square">
            <a:spAutoFit/>
          </a:bodyPr>
          <a:lstStyle/>
          <a:p>
            <a:r>
              <a:rPr lang="en-US" dirty="0">
                <a:solidFill>
                  <a:schemeClr val="bg1"/>
                </a:solidFill>
                <a:latin typeface="Segoe UI Light" pitchFamily="34" charset="0"/>
              </a:rPr>
              <a:t>http://online.wsj.com/articles/sony-pictures-hack-reveals-more-data-than-previously-believed-1417734425</a:t>
            </a:r>
            <a:endParaRPr lang="en-US" dirty="0">
              <a:solidFill>
                <a:schemeClr val="bg1"/>
              </a:solidFill>
            </a:endParaRPr>
          </a:p>
        </p:txBody>
      </p:sp>
    </p:spTree>
    <p:extLst>
      <p:ext uri="{BB962C8B-B14F-4D97-AF65-F5344CB8AC3E}">
        <p14:creationId xmlns:p14="http://schemas.microsoft.com/office/powerpoint/2010/main" val="1522301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 really should be pretty simple … and directly tied to business goals …</a:t>
            </a:r>
            <a:endParaRPr lang="en-US" dirty="0"/>
          </a:p>
        </p:txBody>
      </p:sp>
      <p:grpSp>
        <p:nvGrpSpPr>
          <p:cNvPr id="14" name="Group 13"/>
          <p:cNvGrpSpPr/>
          <p:nvPr/>
        </p:nvGrpSpPr>
        <p:grpSpPr>
          <a:xfrm>
            <a:off x="1979095" y="2165218"/>
            <a:ext cx="3657159" cy="3983775"/>
            <a:chOff x="3621841" y="2066247"/>
            <a:chExt cx="3218686" cy="345238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1841" y="2066247"/>
              <a:ext cx="3218686" cy="2977285"/>
            </a:xfrm>
            <a:prstGeom prst="rect">
              <a:avLst/>
            </a:prstGeom>
          </p:spPr>
        </p:pic>
        <p:sp>
          <p:nvSpPr>
            <p:cNvPr id="12" name="TextBox 11"/>
            <p:cNvSpPr txBox="1"/>
            <p:nvPr/>
          </p:nvSpPr>
          <p:spPr>
            <a:xfrm>
              <a:off x="3781447" y="5049588"/>
              <a:ext cx="2781300" cy="469039"/>
            </a:xfrm>
            <a:prstGeom prst="rect">
              <a:avLst/>
            </a:prstGeom>
            <a:noFill/>
          </p:spPr>
          <p:txBody>
            <a:bodyPr wrap="square" rtlCol="0">
              <a:spAutoFit/>
            </a:bodyPr>
            <a:lstStyle/>
            <a:p>
              <a:pPr algn="ctr"/>
              <a:r>
                <a:rPr lang="en-US" sz="2448" dirty="0"/>
                <a:t>Current State</a:t>
              </a:r>
            </a:p>
          </p:txBody>
        </p:sp>
      </p:grpSp>
      <p:grpSp>
        <p:nvGrpSpPr>
          <p:cNvPr id="15" name="Group 14"/>
          <p:cNvGrpSpPr/>
          <p:nvPr/>
        </p:nvGrpSpPr>
        <p:grpSpPr>
          <a:xfrm>
            <a:off x="5901884" y="2143932"/>
            <a:ext cx="5162619" cy="4322303"/>
            <a:chOff x="7193761" y="2011608"/>
            <a:chExt cx="4543650" cy="3758094"/>
          </a:xfrm>
        </p:grpSpPr>
        <p:pic>
          <p:nvPicPr>
            <p:cNvPr id="7" name="Picture 2" descr="C:\Users\Susan Hanley\AppData\Local\Microsoft\Windows\Temporary Internet Files\Content.IE5\AGA0BCUA\MP910218754[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856" r="-683"/>
            <a:stretch/>
          </p:blipFill>
          <p:spPr bwMode="auto">
            <a:xfrm>
              <a:off x="7193761" y="2011608"/>
              <a:ext cx="4543650" cy="302909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874565" y="5034357"/>
              <a:ext cx="3540943" cy="735345"/>
            </a:xfrm>
            <a:prstGeom prst="rect">
              <a:avLst/>
            </a:prstGeom>
            <a:noFill/>
          </p:spPr>
          <p:txBody>
            <a:bodyPr wrap="square" rtlCol="0">
              <a:spAutoFit/>
            </a:bodyPr>
            <a:lstStyle/>
            <a:p>
              <a:pPr algn="ctr"/>
              <a:r>
                <a:rPr lang="en-US" sz="2448" dirty="0"/>
                <a:t>Desired Future </a:t>
              </a:r>
              <a:r>
                <a:rPr lang="en-US" sz="2448" dirty="0" smtClean="0"/>
                <a:t>State – “manicured” and compliant!</a:t>
              </a:r>
              <a:endParaRPr lang="en-US" sz="2448" dirty="0"/>
            </a:p>
          </p:txBody>
        </p:sp>
      </p:grpSp>
      <p:sp>
        <p:nvSpPr>
          <p:cNvPr id="3" name="Rectangle 2"/>
          <p:cNvSpPr/>
          <p:nvPr/>
        </p:nvSpPr>
        <p:spPr>
          <a:xfrm>
            <a:off x="3782835" y="3222945"/>
            <a:ext cx="4036811"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Governance</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0453736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and aligned with the reach and importance of the information</a:t>
            </a:r>
            <a:endParaRPr lang="en-US" dirty="0"/>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63774" y="1280134"/>
            <a:ext cx="3371797" cy="5051737"/>
          </a:xfrm>
          <a:prstGeom prst="rect">
            <a:avLst/>
          </a:prstGeom>
        </p:spPr>
      </p:pic>
      <p:sp>
        <p:nvSpPr>
          <p:cNvPr id="4" name="Rectangle 3"/>
          <p:cNvSpPr/>
          <p:nvPr/>
        </p:nvSpPr>
        <p:spPr>
          <a:xfrm>
            <a:off x="2845009" y="5783237"/>
            <a:ext cx="6983002" cy="923330"/>
          </a:xfrm>
          <a:prstGeom prst="rect">
            <a:avLst/>
          </a:prstGeom>
        </p:spPr>
        <p:txBody>
          <a:bodyPr wrap="none">
            <a:spAutoFit/>
          </a:bodyPr>
          <a:lstStyle/>
          <a:p>
            <a:r>
              <a:rPr lang="en-US" sz="5400" dirty="0" smtClean="0">
                <a:latin typeface="+mj-lt"/>
              </a:rPr>
              <a:t>One size does not fit all</a:t>
            </a:r>
            <a:endParaRPr lang="en-US" sz="5400" dirty="0">
              <a:latin typeface="+mj-lt"/>
            </a:endParaRPr>
          </a:p>
        </p:txBody>
      </p:sp>
    </p:spTree>
    <p:extLst>
      <p:ext uri="{BB962C8B-B14F-4D97-AF65-F5344CB8AC3E}">
        <p14:creationId xmlns:p14="http://schemas.microsoft.com/office/powerpoint/2010/main" val="40132683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383628" y="2308555"/>
            <a:ext cx="5303462" cy="2103097"/>
          </a:xfrm>
        </p:spPr>
        <p:txBody>
          <a:bodyPr>
            <a:normAutofit/>
          </a:bodyPr>
          <a:lstStyle/>
          <a:p>
            <a:pPr algn="ctr"/>
            <a:r>
              <a:rPr lang="en-US" sz="6731" dirty="0"/>
              <a:t>Governance in Three Words</a:t>
            </a:r>
          </a:p>
        </p:txBody>
      </p:sp>
      <p:grpSp>
        <p:nvGrpSpPr>
          <p:cNvPr id="5" name="Group 4"/>
          <p:cNvGrpSpPr/>
          <p:nvPr/>
        </p:nvGrpSpPr>
        <p:grpSpPr>
          <a:xfrm>
            <a:off x="0" y="0"/>
            <a:ext cx="12456233" cy="7019498"/>
            <a:chOff x="0" y="0"/>
            <a:chExt cx="12213102" cy="6882485"/>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213102" cy="6882485"/>
            </a:xfrm>
            <a:prstGeom prst="rect">
              <a:avLst/>
            </a:prstGeom>
          </p:spPr>
        </p:pic>
        <p:sp>
          <p:nvSpPr>
            <p:cNvPr id="2" name="TextBox 1"/>
            <p:cNvSpPr txBox="1"/>
            <p:nvPr/>
          </p:nvSpPr>
          <p:spPr>
            <a:xfrm>
              <a:off x="5799602" y="304800"/>
              <a:ext cx="6163798" cy="995838"/>
            </a:xfrm>
            <a:prstGeom prst="rect">
              <a:avLst/>
            </a:prstGeom>
            <a:noFill/>
          </p:spPr>
          <p:txBody>
            <a:bodyPr wrap="square" rtlCol="0">
              <a:spAutoFit/>
            </a:bodyPr>
            <a:lstStyle/>
            <a:p>
              <a:pPr algn="ctr"/>
              <a:r>
                <a:rPr lang="en-US" sz="6000" dirty="0">
                  <a:solidFill>
                    <a:schemeClr val="tx2"/>
                  </a:solidFill>
                  <a:latin typeface="+mj-lt"/>
                </a:rPr>
                <a:t>No Sharp Edges</a:t>
              </a:r>
            </a:p>
          </p:txBody>
        </p:sp>
      </p:grpSp>
    </p:spTree>
    <p:extLst>
      <p:ext uri="{BB962C8B-B14F-4D97-AF65-F5344CB8AC3E}">
        <p14:creationId xmlns:p14="http://schemas.microsoft.com/office/powerpoint/2010/main" val="2607690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5-30499_SPC_2014_Exec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harePoint_Conference_2014_Exec_Template" id="{F96B0763-F710-416C-8427-3D71E10E9EFE}" vid="{CF1F79E0-1728-4D1E-8884-199306FDD0CE}"/>
    </a:ext>
  </a:extLst>
</a:theme>
</file>

<file path=ppt/theme/theme2.xml><?xml version="1.0" encoding="utf-8"?>
<a:theme xmlns:a="http://schemas.openxmlformats.org/drawingml/2006/main" name="Pearson_blue">
  <a:themeElements>
    <a:clrScheme name="Pearson_blue 2">
      <a:dk1>
        <a:srgbClr val="000000"/>
      </a:dk1>
      <a:lt1>
        <a:srgbClr val="FBF5EA"/>
      </a:lt1>
      <a:dk2>
        <a:srgbClr val="364395"/>
      </a:dk2>
      <a:lt2>
        <a:srgbClr val="FFFFFF"/>
      </a:lt2>
      <a:accent1>
        <a:srgbClr val="364395"/>
      </a:accent1>
      <a:accent2>
        <a:srgbClr val="5E69AA"/>
      </a:accent2>
      <a:accent3>
        <a:srgbClr val="FDF9F3"/>
      </a:accent3>
      <a:accent4>
        <a:srgbClr val="000000"/>
      </a:accent4>
      <a:accent5>
        <a:srgbClr val="AEB0C8"/>
      </a:accent5>
      <a:accent6>
        <a:srgbClr val="545E9A"/>
      </a:accent6>
      <a:hlink>
        <a:srgbClr val="727BB5"/>
      </a:hlink>
      <a:folHlink>
        <a:srgbClr val="868EBF"/>
      </a:folHlink>
    </a:clrScheme>
    <a:fontScheme name="Pearson_blu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0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0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Pearson_blue 1">
        <a:dk1>
          <a:srgbClr val="000000"/>
        </a:dk1>
        <a:lt1>
          <a:srgbClr val="FBF5EA"/>
        </a:lt1>
        <a:dk2>
          <a:srgbClr val="364395"/>
        </a:dk2>
        <a:lt2>
          <a:srgbClr val="FFFFFF"/>
        </a:lt2>
        <a:accent1>
          <a:srgbClr val="9D1348"/>
        </a:accent1>
        <a:accent2>
          <a:srgbClr val="008B5D"/>
        </a:accent2>
        <a:accent3>
          <a:srgbClr val="FDF9F3"/>
        </a:accent3>
        <a:accent4>
          <a:srgbClr val="000000"/>
        </a:accent4>
        <a:accent5>
          <a:srgbClr val="CCAAB1"/>
        </a:accent5>
        <a:accent6>
          <a:srgbClr val="007D53"/>
        </a:accent6>
        <a:hlink>
          <a:srgbClr val="364395"/>
        </a:hlink>
        <a:folHlink>
          <a:srgbClr val="ED6B06"/>
        </a:folHlink>
      </a:clrScheme>
      <a:clrMap bg1="lt1" tx1="dk1" bg2="lt2" tx2="dk2" accent1="accent1" accent2="accent2" accent3="accent3" accent4="accent4" accent5="accent5" accent6="accent6" hlink="hlink" folHlink="folHlink"/>
    </a:extraClrScheme>
    <a:extraClrScheme>
      <a:clrScheme name="Pearson_blue 2">
        <a:dk1>
          <a:srgbClr val="000000"/>
        </a:dk1>
        <a:lt1>
          <a:srgbClr val="FBF5EA"/>
        </a:lt1>
        <a:dk2>
          <a:srgbClr val="364395"/>
        </a:dk2>
        <a:lt2>
          <a:srgbClr val="FFFFFF"/>
        </a:lt2>
        <a:accent1>
          <a:srgbClr val="364395"/>
        </a:accent1>
        <a:accent2>
          <a:srgbClr val="5E69AA"/>
        </a:accent2>
        <a:accent3>
          <a:srgbClr val="FDF9F3"/>
        </a:accent3>
        <a:accent4>
          <a:srgbClr val="000000"/>
        </a:accent4>
        <a:accent5>
          <a:srgbClr val="AEB0C8"/>
        </a:accent5>
        <a:accent6>
          <a:srgbClr val="545E9A"/>
        </a:accent6>
        <a:hlink>
          <a:srgbClr val="727BB5"/>
        </a:hlink>
        <a:folHlink>
          <a:srgbClr val="868EB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asis">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4.xml><?xml version="1.0" encoding="utf-8"?>
<a:theme xmlns:a="http://schemas.openxmlformats.org/drawingml/2006/main" name="1_5-30499_SPC_2014_Exec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harePoint_Conference_2014_Exec_Template" id="{F96B0763-F710-416C-8427-3D71E10E9EFE}" vid="{CF1F79E0-1728-4D1E-8884-199306FDD0CE}"/>
    </a:ext>
  </a:extLst>
</a:theme>
</file>

<file path=ppt/theme/theme5.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Fonts">
      <a:majorFont>
        <a:latin typeface="Segoe UI"/>
        <a:ea typeface=""/>
        <a:cs typeface=""/>
      </a:majorFont>
      <a:minorFont>
        <a:latin typeface="Segoe UI"/>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5266</TotalTime>
  <Words>2946</Words>
  <Application>Microsoft Office PowerPoint</Application>
  <PresentationFormat>Custom</PresentationFormat>
  <Paragraphs>306</Paragraphs>
  <Slides>40</Slides>
  <Notes>36</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40</vt:i4>
      </vt:variant>
    </vt:vector>
  </HeadingPairs>
  <TitlesOfParts>
    <vt:vector size="54" baseType="lpstr">
      <vt:lpstr>Arial</vt:lpstr>
      <vt:lpstr>Calibri</vt:lpstr>
      <vt:lpstr>Corbel</vt:lpstr>
      <vt:lpstr>Segoe UI</vt:lpstr>
      <vt:lpstr>Segoe UI Light</vt:lpstr>
      <vt:lpstr>Verdana</vt:lpstr>
      <vt:lpstr>Wingdings</vt:lpstr>
      <vt:lpstr>Wingdings 3</vt:lpstr>
      <vt:lpstr>5-30499_SPC_2014_Exec_Template_16x9</vt:lpstr>
      <vt:lpstr>Pearson_blue</vt:lpstr>
      <vt:lpstr>Basis</vt:lpstr>
      <vt:lpstr>1_5-30499_SPC_2014_Exec_Template_16x9</vt:lpstr>
      <vt:lpstr>Origin</vt:lpstr>
      <vt:lpstr>Document</vt:lpstr>
      <vt:lpstr>PowerPoint Presentation</vt:lpstr>
      <vt:lpstr>Contact Me</vt:lpstr>
      <vt:lpstr>Agenda</vt:lpstr>
      <vt:lpstr>Governance =</vt:lpstr>
      <vt:lpstr>PowerPoint Presentation</vt:lpstr>
      <vt:lpstr>PowerPoint Presentation</vt:lpstr>
      <vt:lpstr>It really should be pretty simple … and directly tied to business goals …</vt:lpstr>
      <vt:lpstr>… and aligned with the reach and importance of the information</vt:lpstr>
      <vt:lpstr>Governance in Three Words</vt:lpstr>
      <vt:lpstr>Start with 4 key principles</vt:lpstr>
      <vt:lpstr>Start with 4 key principles</vt:lpstr>
      <vt:lpstr>Start with 4 key principles</vt:lpstr>
      <vt:lpstr>Start with 4 key principles</vt:lpstr>
      <vt:lpstr>Put together the right team – small, inclusive, empowered</vt:lpstr>
      <vt:lpstr>PowerPoint Presentation</vt:lpstr>
      <vt:lpstr>PowerPoint Presentation</vt:lpstr>
      <vt:lpstr>PowerPoint Presentation</vt:lpstr>
      <vt:lpstr>Topic-focused Meetings – scheduled with appropriate attendees</vt:lpstr>
      <vt:lpstr>My lessons learned about the “governance conversations”</vt:lpstr>
      <vt:lpstr>Two types of governance answers</vt:lpstr>
      <vt:lpstr>Examples of Social Media Governance Answers</vt:lpstr>
      <vt:lpstr>PowerPoint Presentation</vt:lpstr>
      <vt:lpstr>Enterprise SharePoint Roles</vt:lpstr>
      <vt:lpstr>Enterprise Intranet Roles</vt:lpstr>
      <vt:lpstr>Similar Roles for each site</vt:lpstr>
      <vt:lpstr>Roles and Responsibilities</vt:lpstr>
      <vt:lpstr>PowerPoint Presentation</vt:lpstr>
      <vt:lpstr>Typical Governance Plan</vt:lpstr>
      <vt:lpstr>Principles of “Consumable” Governance</vt:lpstr>
      <vt:lpstr>What does “in context” look like?</vt:lpstr>
      <vt:lpstr>What does “in context” look like?</vt:lpstr>
      <vt:lpstr>Small chunks of content</vt:lpstr>
      <vt:lpstr>Short, consumable guiding principles</vt:lpstr>
      <vt:lpstr>Context: Role-Based Roadmaps</vt:lpstr>
      <vt:lpstr>Socialize, Promote, Verify</vt:lpstr>
      <vt:lpstr>… and incorporate into training</vt:lpstr>
      <vt:lpstr>My Lessons Learned</vt:lpstr>
      <vt:lpstr>Resources</vt:lpstr>
      <vt:lpstr>Links</vt:lpstr>
      <vt:lpstr>Sample Content</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Strategies for Real World Governance Challenges</dc:title>
  <dc:subject/>
  <dc:creator>sue@susanhanley.com</dc:creator>
  <cp:keywords>SharePoint Governance</cp:keywords>
  <dc:description/>
  <cp:lastModifiedBy>Susan Hanley</cp:lastModifiedBy>
  <cp:revision>417</cp:revision>
  <dcterms:created xsi:type="dcterms:W3CDTF">2013-10-21T21:40:33Z</dcterms:created>
  <dcterms:modified xsi:type="dcterms:W3CDTF">2015-07-12T21:46:20Z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0x010100967D6ECE57105F458030C254D346CD3D</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