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8" r:id="rId2"/>
  </p:sldMasterIdLst>
  <p:notesMasterIdLst>
    <p:notesMasterId r:id="rId15"/>
  </p:notesMasterIdLst>
  <p:sldIdLst>
    <p:sldId id="320" r:id="rId3"/>
    <p:sldId id="257" r:id="rId4"/>
    <p:sldId id="286" r:id="rId5"/>
    <p:sldId id="287" r:id="rId6"/>
    <p:sldId id="315" r:id="rId7"/>
    <p:sldId id="293" r:id="rId8"/>
    <p:sldId id="316" r:id="rId9"/>
    <p:sldId id="297" r:id="rId10"/>
    <p:sldId id="314" r:id="rId11"/>
    <p:sldId id="317" r:id="rId12"/>
    <p:sldId id="318" r:id="rId13"/>
    <p:sldId id="32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1FB"/>
    <a:srgbClr val="B0F688"/>
    <a:srgbClr val="27282C"/>
    <a:srgbClr val="1F7DCA"/>
    <a:srgbClr val="464339"/>
    <a:srgbClr val="E3263D"/>
    <a:srgbClr val="B19278"/>
    <a:srgbClr val="F89829"/>
    <a:srgbClr val="F15B29"/>
    <a:srgbClr val="FF8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77602" autoAdjust="0"/>
  </p:normalViewPr>
  <p:slideViewPr>
    <p:cSldViewPr snapToGrid="0">
      <p:cViewPr varScale="1">
        <p:scale>
          <a:sx n="31" d="100"/>
          <a:sy n="31" d="100"/>
        </p:scale>
        <p:origin x="51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9CA49-5AC1-4847-BA33-CB1C7C4E044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EA0F361-FFA0-45FD-80C0-2F8DD1BFB950}">
      <dgm:prSet phldrT="[Text]"/>
      <dgm:spPr/>
      <dgm:t>
        <a:bodyPr/>
        <a:lstStyle/>
        <a:p>
          <a:r>
            <a:rPr lang="en-US" dirty="0" smtClean="0"/>
            <a:t>Make it easy – mobile, email</a:t>
          </a:r>
          <a:endParaRPr lang="en-US" dirty="0"/>
        </a:p>
      </dgm:t>
    </dgm:pt>
    <dgm:pt modelId="{09B564FD-135D-4515-A2E0-E4DDB1F51852}" type="parTrans" cxnId="{29A41D21-228D-49EE-891D-AC384D17AC60}">
      <dgm:prSet/>
      <dgm:spPr/>
      <dgm:t>
        <a:bodyPr/>
        <a:lstStyle/>
        <a:p>
          <a:endParaRPr lang="en-US"/>
        </a:p>
      </dgm:t>
    </dgm:pt>
    <dgm:pt modelId="{3E98CBC5-4CA0-4F49-AA8D-5E387E4B5A2D}" type="sibTrans" cxnId="{29A41D21-228D-49EE-891D-AC384D17AC60}">
      <dgm:prSet/>
      <dgm:spPr/>
      <dgm:t>
        <a:bodyPr/>
        <a:lstStyle/>
        <a:p>
          <a:endParaRPr lang="en-US"/>
        </a:p>
      </dgm:t>
    </dgm:pt>
    <dgm:pt modelId="{66238E72-2330-4CB8-867B-7599B1636E42}">
      <dgm:prSet phldrT="[Text]"/>
      <dgm:spPr/>
      <dgm:t>
        <a:bodyPr/>
        <a:lstStyle/>
        <a:p>
          <a:r>
            <a:rPr lang="en-US" dirty="0" smtClean="0"/>
            <a:t>Focus – Jams, Travel Logs</a:t>
          </a:r>
          <a:endParaRPr lang="en-US" dirty="0"/>
        </a:p>
      </dgm:t>
    </dgm:pt>
    <dgm:pt modelId="{792F6976-1062-47D9-9A1A-7A8338AEC7E3}" type="parTrans" cxnId="{14D4B261-9A63-4C64-BB76-85922CD02CF9}">
      <dgm:prSet/>
      <dgm:spPr/>
      <dgm:t>
        <a:bodyPr/>
        <a:lstStyle/>
        <a:p>
          <a:endParaRPr lang="en-US"/>
        </a:p>
      </dgm:t>
    </dgm:pt>
    <dgm:pt modelId="{52ECA5D3-7F63-45AF-8659-1ACB455713FB}" type="sibTrans" cxnId="{14D4B261-9A63-4C64-BB76-85922CD02CF9}">
      <dgm:prSet/>
      <dgm:spPr/>
      <dgm:t>
        <a:bodyPr/>
        <a:lstStyle/>
        <a:p>
          <a:endParaRPr lang="en-US"/>
        </a:p>
      </dgm:t>
    </dgm:pt>
    <dgm:pt modelId="{A79D853C-931B-4C3C-AFB7-020BF92DCE8A}">
      <dgm:prSet phldrT="[Text]"/>
      <dgm:spPr/>
      <dgm:t>
        <a:bodyPr/>
        <a:lstStyle/>
        <a:p>
          <a:r>
            <a:rPr lang="en-US" dirty="0" smtClean="0"/>
            <a:t>Find an Ally – someone to lead</a:t>
          </a:r>
          <a:endParaRPr lang="en-US" dirty="0"/>
        </a:p>
      </dgm:t>
    </dgm:pt>
    <dgm:pt modelId="{69BD99EA-1693-416E-B0DF-790E13FC7E53}" type="parTrans" cxnId="{9BB2CD61-BAEF-4688-9D1A-9DE10A214BC4}">
      <dgm:prSet/>
      <dgm:spPr/>
      <dgm:t>
        <a:bodyPr/>
        <a:lstStyle/>
        <a:p>
          <a:endParaRPr lang="en-US"/>
        </a:p>
      </dgm:t>
    </dgm:pt>
    <dgm:pt modelId="{F6B9F36B-09DF-4F8E-A2FF-451EC9DF2BF0}" type="sibTrans" cxnId="{9BB2CD61-BAEF-4688-9D1A-9DE10A214BC4}">
      <dgm:prSet/>
      <dgm:spPr/>
      <dgm:t>
        <a:bodyPr/>
        <a:lstStyle/>
        <a:p>
          <a:endParaRPr lang="en-US"/>
        </a:p>
      </dgm:t>
    </dgm:pt>
    <dgm:pt modelId="{F539A308-BC6B-484C-9E91-2EF5D75505C6}">
      <dgm:prSet phldrT="[Text]"/>
      <dgm:spPr/>
      <dgm:t>
        <a:bodyPr/>
        <a:lstStyle/>
        <a:p>
          <a:r>
            <a:rPr lang="en-US" dirty="0" smtClean="0"/>
            <a:t>One-on-one Training – Technology Coach</a:t>
          </a:r>
          <a:endParaRPr lang="en-US" dirty="0"/>
        </a:p>
      </dgm:t>
    </dgm:pt>
    <dgm:pt modelId="{0A4BFE5A-15A9-4864-9B8C-A5AEBB08C2EE}" type="sibTrans" cxnId="{8B5E4B23-E5C1-47DE-A2CC-56C9ED1E853B}">
      <dgm:prSet/>
      <dgm:spPr/>
      <dgm:t>
        <a:bodyPr/>
        <a:lstStyle/>
        <a:p>
          <a:endParaRPr lang="en-US"/>
        </a:p>
      </dgm:t>
    </dgm:pt>
    <dgm:pt modelId="{5DEAEDE6-4824-45EC-BE54-FAFE8D2383C9}" type="parTrans" cxnId="{8B5E4B23-E5C1-47DE-A2CC-56C9ED1E853B}">
      <dgm:prSet/>
      <dgm:spPr/>
      <dgm:t>
        <a:bodyPr/>
        <a:lstStyle/>
        <a:p>
          <a:endParaRPr lang="en-US"/>
        </a:p>
      </dgm:t>
    </dgm:pt>
    <dgm:pt modelId="{551E4146-3F02-4B69-AB83-10556293871C}" type="pres">
      <dgm:prSet presAssocID="{45C9CA49-5AC1-4847-BA33-CB1C7C4E0448}" presName="Name0" presStyleCnt="0">
        <dgm:presLayoutVars>
          <dgm:dir/>
          <dgm:resizeHandles val="exact"/>
        </dgm:presLayoutVars>
      </dgm:prSet>
      <dgm:spPr/>
      <dgm:t>
        <a:bodyPr/>
        <a:lstStyle/>
        <a:p>
          <a:endParaRPr lang="en-US"/>
        </a:p>
      </dgm:t>
    </dgm:pt>
    <dgm:pt modelId="{D94B047D-7632-49F0-A327-2ABE5FDFC5B3}" type="pres">
      <dgm:prSet presAssocID="{F539A308-BC6B-484C-9E91-2EF5D75505C6}" presName="composite" presStyleCnt="0"/>
      <dgm:spPr/>
    </dgm:pt>
    <dgm:pt modelId="{1B7160EA-B099-471D-8AFD-30BEFBBADD76}" type="pres">
      <dgm:prSet presAssocID="{F539A308-BC6B-484C-9E91-2EF5D75505C6}" presName="rect1" presStyleLbl="trAlignAcc1" presStyleIdx="0" presStyleCnt="4">
        <dgm:presLayoutVars>
          <dgm:bulletEnabled val="1"/>
        </dgm:presLayoutVars>
      </dgm:prSet>
      <dgm:spPr/>
      <dgm:t>
        <a:bodyPr/>
        <a:lstStyle/>
        <a:p>
          <a:endParaRPr lang="en-US"/>
        </a:p>
      </dgm:t>
    </dgm:pt>
    <dgm:pt modelId="{534684A5-3663-4B8B-96FF-556533D47D86}" type="pres">
      <dgm:prSet presAssocID="{F539A308-BC6B-484C-9E91-2EF5D75505C6}"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3E7FE00A-CC2C-47A8-AAC5-B1C35E7F28FF}" type="pres">
      <dgm:prSet presAssocID="{0A4BFE5A-15A9-4864-9B8C-A5AEBB08C2EE}" presName="sibTrans" presStyleCnt="0"/>
      <dgm:spPr/>
    </dgm:pt>
    <dgm:pt modelId="{A1BAD863-C2F0-4961-B11F-B72EA5E35A05}" type="pres">
      <dgm:prSet presAssocID="{9EA0F361-FFA0-45FD-80C0-2F8DD1BFB950}" presName="composite" presStyleCnt="0"/>
      <dgm:spPr/>
    </dgm:pt>
    <dgm:pt modelId="{5A43606E-525A-4D70-B0B8-76915116C534}" type="pres">
      <dgm:prSet presAssocID="{9EA0F361-FFA0-45FD-80C0-2F8DD1BFB950}" presName="rect1" presStyleLbl="trAlignAcc1" presStyleIdx="1" presStyleCnt="4">
        <dgm:presLayoutVars>
          <dgm:bulletEnabled val="1"/>
        </dgm:presLayoutVars>
      </dgm:prSet>
      <dgm:spPr/>
      <dgm:t>
        <a:bodyPr/>
        <a:lstStyle/>
        <a:p>
          <a:endParaRPr lang="en-US"/>
        </a:p>
      </dgm:t>
    </dgm:pt>
    <dgm:pt modelId="{A28687A0-61E3-4578-9FA1-2BE03CD981FF}" type="pres">
      <dgm:prSet presAssocID="{9EA0F361-FFA0-45FD-80C0-2F8DD1BFB950}" presName="rect2"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t>
        <a:bodyPr/>
        <a:lstStyle/>
        <a:p>
          <a:endParaRPr lang="en-US"/>
        </a:p>
      </dgm:t>
    </dgm:pt>
    <dgm:pt modelId="{48204F3F-547B-4340-9273-2158FC6A617D}" type="pres">
      <dgm:prSet presAssocID="{3E98CBC5-4CA0-4F49-AA8D-5E387E4B5A2D}" presName="sibTrans" presStyleCnt="0"/>
      <dgm:spPr/>
    </dgm:pt>
    <dgm:pt modelId="{6B34CD55-EBE9-43D9-8E25-6AD322E0594C}" type="pres">
      <dgm:prSet presAssocID="{66238E72-2330-4CB8-867B-7599B1636E42}" presName="composite" presStyleCnt="0"/>
      <dgm:spPr/>
    </dgm:pt>
    <dgm:pt modelId="{69EA7D66-1590-4DC7-A37B-E287BFDFD751}" type="pres">
      <dgm:prSet presAssocID="{66238E72-2330-4CB8-867B-7599B1636E42}" presName="rect1" presStyleLbl="trAlignAcc1" presStyleIdx="2" presStyleCnt="4">
        <dgm:presLayoutVars>
          <dgm:bulletEnabled val="1"/>
        </dgm:presLayoutVars>
      </dgm:prSet>
      <dgm:spPr/>
      <dgm:t>
        <a:bodyPr/>
        <a:lstStyle/>
        <a:p>
          <a:endParaRPr lang="en-US"/>
        </a:p>
      </dgm:t>
    </dgm:pt>
    <dgm:pt modelId="{2A0C8959-5AF7-4338-AB51-E7403E5E4F8C}" type="pres">
      <dgm:prSet presAssocID="{66238E72-2330-4CB8-867B-7599B1636E42}" presName="rect2"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t>
        <a:bodyPr/>
        <a:lstStyle/>
        <a:p>
          <a:endParaRPr lang="en-US"/>
        </a:p>
      </dgm:t>
    </dgm:pt>
    <dgm:pt modelId="{E21771B4-82B7-4EA3-9E88-4C8337E6B853}" type="pres">
      <dgm:prSet presAssocID="{52ECA5D3-7F63-45AF-8659-1ACB455713FB}" presName="sibTrans" presStyleCnt="0"/>
      <dgm:spPr/>
    </dgm:pt>
    <dgm:pt modelId="{033542BA-ACCD-4CBA-B6A6-D14240FDB54C}" type="pres">
      <dgm:prSet presAssocID="{A79D853C-931B-4C3C-AFB7-020BF92DCE8A}" presName="composite" presStyleCnt="0"/>
      <dgm:spPr/>
    </dgm:pt>
    <dgm:pt modelId="{3C854555-A8D2-4346-9A4F-29D2E022F2B3}" type="pres">
      <dgm:prSet presAssocID="{A79D853C-931B-4C3C-AFB7-020BF92DCE8A}" presName="rect1" presStyleLbl="trAlignAcc1" presStyleIdx="3" presStyleCnt="4">
        <dgm:presLayoutVars>
          <dgm:bulletEnabled val="1"/>
        </dgm:presLayoutVars>
      </dgm:prSet>
      <dgm:spPr/>
      <dgm:t>
        <a:bodyPr/>
        <a:lstStyle/>
        <a:p>
          <a:endParaRPr lang="en-US"/>
        </a:p>
      </dgm:t>
    </dgm:pt>
    <dgm:pt modelId="{A4D287DD-88B6-4B90-A52F-49B67B8E714B}" type="pres">
      <dgm:prSet presAssocID="{A79D853C-931B-4C3C-AFB7-020BF92DCE8A}" presName="rect2"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t>
        <a:bodyPr/>
        <a:lstStyle/>
        <a:p>
          <a:endParaRPr lang="en-US"/>
        </a:p>
      </dgm:t>
    </dgm:pt>
  </dgm:ptLst>
  <dgm:cxnLst>
    <dgm:cxn modelId="{FF2226D9-195C-47BF-BF69-B44E72797920}" type="presOf" srcId="{F539A308-BC6B-484C-9E91-2EF5D75505C6}" destId="{1B7160EA-B099-471D-8AFD-30BEFBBADD76}" srcOrd="0" destOrd="0" presId="urn:microsoft.com/office/officeart/2008/layout/PictureStrips"/>
    <dgm:cxn modelId="{1C9D9873-E2F0-4F07-A06B-269C3C77820D}" type="presOf" srcId="{66238E72-2330-4CB8-867B-7599B1636E42}" destId="{69EA7D66-1590-4DC7-A37B-E287BFDFD751}" srcOrd="0" destOrd="0" presId="urn:microsoft.com/office/officeart/2008/layout/PictureStrips"/>
    <dgm:cxn modelId="{29A41D21-228D-49EE-891D-AC384D17AC60}" srcId="{45C9CA49-5AC1-4847-BA33-CB1C7C4E0448}" destId="{9EA0F361-FFA0-45FD-80C0-2F8DD1BFB950}" srcOrd="1" destOrd="0" parTransId="{09B564FD-135D-4515-A2E0-E4DDB1F51852}" sibTransId="{3E98CBC5-4CA0-4F49-AA8D-5E387E4B5A2D}"/>
    <dgm:cxn modelId="{8B5E4B23-E5C1-47DE-A2CC-56C9ED1E853B}" srcId="{45C9CA49-5AC1-4847-BA33-CB1C7C4E0448}" destId="{F539A308-BC6B-484C-9E91-2EF5D75505C6}" srcOrd="0" destOrd="0" parTransId="{5DEAEDE6-4824-45EC-BE54-FAFE8D2383C9}" sibTransId="{0A4BFE5A-15A9-4864-9B8C-A5AEBB08C2EE}"/>
    <dgm:cxn modelId="{FD6AA22D-80E1-4F92-ACA8-E207DEB10788}" type="presOf" srcId="{9EA0F361-FFA0-45FD-80C0-2F8DD1BFB950}" destId="{5A43606E-525A-4D70-B0B8-76915116C534}" srcOrd="0" destOrd="0" presId="urn:microsoft.com/office/officeart/2008/layout/PictureStrips"/>
    <dgm:cxn modelId="{9BB2CD61-BAEF-4688-9D1A-9DE10A214BC4}" srcId="{45C9CA49-5AC1-4847-BA33-CB1C7C4E0448}" destId="{A79D853C-931B-4C3C-AFB7-020BF92DCE8A}" srcOrd="3" destOrd="0" parTransId="{69BD99EA-1693-416E-B0DF-790E13FC7E53}" sibTransId="{F6B9F36B-09DF-4F8E-A2FF-451EC9DF2BF0}"/>
    <dgm:cxn modelId="{1A64F64B-7841-43A7-850D-0D048F30E34F}" type="presOf" srcId="{A79D853C-931B-4C3C-AFB7-020BF92DCE8A}" destId="{3C854555-A8D2-4346-9A4F-29D2E022F2B3}" srcOrd="0" destOrd="0" presId="urn:microsoft.com/office/officeart/2008/layout/PictureStrips"/>
    <dgm:cxn modelId="{DCEB6BD3-7916-437C-9297-5324391A870A}" type="presOf" srcId="{45C9CA49-5AC1-4847-BA33-CB1C7C4E0448}" destId="{551E4146-3F02-4B69-AB83-10556293871C}" srcOrd="0" destOrd="0" presId="urn:microsoft.com/office/officeart/2008/layout/PictureStrips"/>
    <dgm:cxn modelId="{14D4B261-9A63-4C64-BB76-85922CD02CF9}" srcId="{45C9CA49-5AC1-4847-BA33-CB1C7C4E0448}" destId="{66238E72-2330-4CB8-867B-7599B1636E42}" srcOrd="2" destOrd="0" parTransId="{792F6976-1062-47D9-9A1A-7A8338AEC7E3}" sibTransId="{52ECA5D3-7F63-45AF-8659-1ACB455713FB}"/>
    <dgm:cxn modelId="{53C10214-8C25-47C0-8242-C3AF2CE47DE2}" type="presParOf" srcId="{551E4146-3F02-4B69-AB83-10556293871C}" destId="{D94B047D-7632-49F0-A327-2ABE5FDFC5B3}" srcOrd="0" destOrd="0" presId="urn:microsoft.com/office/officeart/2008/layout/PictureStrips"/>
    <dgm:cxn modelId="{B59014BD-45A3-4710-8E2D-E92696E6ABD8}" type="presParOf" srcId="{D94B047D-7632-49F0-A327-2ABE5FDFC5B3}" destId="{1B7160EA-B099-471D-8AFD-30BEFBBADD76}" srcOrd="0" destOrd="0" presId="urn:microsoft.com/office/officeart/2008/layout/PictureStrips"/>
    <dgm:cxn modelId="{C0E9002B-0F87-4886-B8FB-B6F4796D479E}" type="presParOf" srcId="{D94B047D-7632-49F0-A327-2ABE5FDFC5B3}" destId="{534684A5-3663-4B8B-96FF-556533D47D86}" srcOrd="1" destOrd="0" presId="urn:microsoft.com/office/officeart/2008/layout/PictureStrips"/>
    <dgm:cxn modelId="{6860D803-C58D-42B5-8794-B7A5CE5A8926}" type="presParOf" srcId="{551E4146-3F02-4B69-AB83-10556293871C}" destId="{3E7FE00A-CC2C-47A8-AAC5-B1C35E7F28FF}" srcOrd="1" destOrd="0" presId="urn:microsoft.com/office/officeart/2008/layout/PictureStrips"/>
    <dgm:cxn modelId="{35B43415-991D-4547-9F42-D99048C46EAF}" type="presParOf" srcId="{551E4146-3F02-4B69-AB83-10556293871C}" destId="{A1BAD863-C2F0-4961-B11F-B72EA5E35A05}" srcOrd="2" destOrd="0" presId="urn:microsoft.com/office/officeart/2008/layout/PictureStrips"/>
    <dgm:cxn modelId="{FBC2F0C1-A7E2-4DF0-A01F-9A2DF56AB635}" type="presParOf" srcId="{A1BAD863-C2F0-4961-B11F-B72EA5E35A05}" destId="{5A43606E-525A-4D70-B0B8-76915116C534}" srcOrd="0" destOrd="0" presId="urn:microsoft.com/office/officeart/2008/layout/PictureStrips"/>
    <dgm:cxn modelId="{AFAA6AE9-764A-4322-918E-85E75CF63B49}" type="presParOf" srcId="{A1BAD863-C2F0-4961-B11F-B72EA5E35A05}" destId="{A28687A0-61E3-4578-9FA1-2BE03CD981FF}" srcOrd="1" destOrd="0" presId="urn:microsoft.com/office/officeart/2008/layout/PictureStrips"/>
    <dgm:cxn modelId="{C0D5C4E2-958C-4681-966E-7BDCD09D8732}" type="presParOf" srcId="{551E4146-3F02-4B69-AB83-10556293871C}" destId="{48204F3F-547B-4340-9273-2158FC6A617D}" srcOrd="3" destOrd="0" presId="urn:microsoft.com/office/officeart/2008/layout/PictureStrips"/>
    <dgm:cxn modelId="{E570764B-5E93-42C2-8C1A-08DDD01A91B1}" type="presParOf" srcId="{551E4146-3F02-4B69-AB83-10556293871C}" destId="{6B34CD55-EBE9-43D9-8E25-6AD322E0594C}" srcOrd="4" destOrd="0" presId="urn:microsoft.com/office/officeart/2008/layout/PictureStrips"/>
    <dgm:cxn modelId="{24092B31-7E49-49FC-8C15-16E596B21B57}" type="presParOf" srcId="{6B34CD55-EBE9-43D9-8E25-6AD322E0594C}" destId="{69EA7D66-1590-4DC7-A37B-E287BFDFD751}" srcOrd="0" destOrd="0" presId="urn:microsoft.com/office/officeart/2008/layout/PictureStrips"/>
    <dgm:cxn modelId="{AE500F6F-0E80-43F0-8699-368CE17377F9}" type="presParOf" srcId="{6B34CD55-EBE9-43D9-8E25-6AD322E0594C}" destId="{2A0C8959-5AF7-4338-AB51-E7403E5E4F8C}" srcOrd="1" destOrd="0" presId="urn:microsoft.com/office/officeart/2008/layout/PictureStrips"/>
    <dgm:cxn modelId="{EA15D00B-D788-49D9-9FCC-22555ED438F4}" type="presParOf" srcId="{551E4146-3F02-4B69-AB83-10556293871C}" destId="{E21771B4-82B7-4EA3-9E88-4C8337E6B853}" srcOrd="5" destOrd="0" presId="urn:microsoft.com/office/officeart/2008/layout/PictureStrips"/>
    <dgm:cxn modelId="{3C5B22E4-4F8D-48F1-BCDD-9B1E090C3E3F}" type="presParOf" srcId="{551E4146-3F02-4B69-AB83-10556293871C}" destId="{033542BA-ACCD-4CBA-B6A6-D14240FDB54C}" srcOrd="6" destOrd="0" presId="urn:microsoft.com/office/officeart/2008/layout/PictureStrips"/>
    <dgm:cxn modelId="{8E2D90C8-8561-4C01-AAED-5EE144EFF1F3}" type="presParOf" srcId="{033542BA-ACCD-4CBA-B6A6-D14240FDB54C}" destId="{3C854555-A8D2-4346-9A4F-29D2E022F2B3}" srcOrd="0" destOrd="0" presId="urn:microsoft.com/office/officeart/2008/layout/PictureStrips"/>
    <dgm:cxn modelId="{5503DC6A-2E9E-4796-8838-F82595EA43E7}" type="presParOf" srcId="{033542BA-ACCD-4CBA-B6A6-D14240FDB54C}" destId="{A4D287DD-88B6-4B90-A52F-49B67B8E714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160EA-B099-471D-8AFD-30BEFBBADD76}">
      <dsp:nvSpPr>
        <dsp:cNvPr id="0" name=""/>
        <dsp:cNvSpPr/>
      </dsp:nvSpPr>
      <dsp:spPr>
        <a:xfrm>
          <a:off x="225501" y="598201"/>
          <a:ext cx="5387320" cy="168353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0316"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One-on-one Training – Technology Coach</a:t>
          </a:r>
          <a:endParaRPr lang="en-US" sz="3800" kern="1200" dirty="0"/>
        </a:p>
      </dsp:txBody>
      <dsp:txXfrm>
        <a:off x="225501" y="598201"/>
        <a:ext cx="5387320" cy="1683537"/>
      </dsp:txXfrm>
    </dsp:sp>
    <dsp:sp modelId="{534684A5-3663-4B8B-96FF-556533D47D86}">
      <dsp:nvSpPr>
        <dsp:cNvPr id="0" name=""/>
        <dsp:cNvSpPr/>
      </dsp:nvSpPr>
      <dsp:spPr>
        <a:xfrm>
          <a:off x="1029" y="355023"/>
          <a:ext cx="1178476" cy="1767714"/>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3606E-525A-4D70-B0B8-76915116C534}">
      <dsp:nvSpPr>
        <dsp:cNvPr id="0" name=""/>
        <dsp:cNvSpPr/>
      </dsp:nvSpPr>
      <dsp:spPr>
        <a:xfrm>
          <a:off x="6070224" y="598201"/>
          <a:ext cx="5387320" cy="168353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0316"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Make it easy – mobile, email</a:t>
          </a:r>
          <a:endParaRPr lang="en-US" sz="3800" kern="1200" dirty="0"/>
        </a:p>
      </dsp:txBody>
      <dsp:txXfrm>
        <a:off x="6070224" y="598201"/>
        <a:ext cx="5387320" cy="1683537"/>
      </dsp:txXfrm>
    </dsp:sp>
    <dsp:sp modelId="{A28687A0-61E3-4578-9FA1-2BE03CD981FF}">
      <dsp:nvSpPr>
        <dsp:cNvPr id="0" name=""/>
        <dsp:cNvSpPr/>
      </dsp:nvSpPr>
      <dsp:spPr>
        <a:xfrm>
          <a:off x="5845752" y="355023"/>
          <a:ext cx="1178476" cy="1767714"/>
        </a:xfrm>
        <a:prstGeom prst="rect">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EA7D66-1590-4DC7-A37B-E287BFDFD751}">
      <dsp:nvSpPr>
        <dsp:cNvPr id="0" name=""/>
        <dsp:cNvSpPr/>
      </dsp:nvSpPr>
      <dsp:spPr>
        <a:xfrm>
          <a:off x="225501" y="2717588"/>
          <a:ext cx="5387320" cy="168353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0316"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Focus – Jams, Travel Logs</a:t>
          </a:r>
          <a:endParaRPr lang="en-US" sz="3800" kern="1200" dirty="0"/>
        </a:p>
      </dsp:txBody>
      <dsp:txXfrm>
        <a:off x="225501" y="2717588"/>
        <a:ext cx="5387320" cy="1683537"/>
      </dsp:txXfrm>
    </dsp:sp>
    <dsp:sp modelId="{2A0C8959-5AF7-4338-AB51-E7403E5E4F8C}">
      <dsp:nvSpPr>
        <dsp:cNvPr id="0" name=""/>
        <dsp:cNvSpPr/>
      </dsp:nvSpPr>
      <dsp:spPr>
        <a:xfrm>
          <a:off x="1029" y="2474410"/>
          <a:ext cx="1178476" cy="1767714"/>
        </a:xfrm>
        <a:prstGeom prst="rect">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854555-A8D2-4346-9A4F-29D2E022F2B3}">
      <dsp:nvSpPr>
        <dsp:cNvPr id="0" name=""/>
        <dsp:cNvSpPr/>
      </dsp:nvSpPr>
      <dsp:spPr>
        <a:xfrm>
          <a:off x="6070224" y="2717588"/>
          <a:ext cx="5387320" cy="168353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0316"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Find an Ally – someone to lead</a:t>
          </a:r>
          <a:endParaRPr lang="en-US" sz="3800" kern="1200" dirty="0"/>
        </a:p>
      </dsp:txBody>
      <dsp:txXfrm>
        <a:off x="6070224" y="2717588"/>
        <a:ext cx="5387320" cy="1683537"/>
      </dsp:txXfrm>
    </dsp:sp>
    <dsp:sp modelId="{A4D287DD-88B6-4B90-A52F-49B67B8E714B}">
      <dsp:nvSpPr>
        <dsp:cNvPr id="0" name=""/>
        <dsp:cNvSpPr/>
      </dsp:nvSpPr>
      <dsp:spPr>
        <a:xfrm>
          <a:off x="5845752" y="2474410"/>
          <a:ext cx="1178476" cy="1767714"/>
        </a:xfrm>
        <a:prstGeom prst="rect">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47599-149C-4C5F-B1DA-6E9AF4869788}" type="datetimeFigureOut">
              <a:rPr lang="en-US" smtClean="0"/>
              <a:t>10/9/2015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692E0-ED01-4DBE-BD94-F05FC6193A3B}" type="slidenum">
              <a:rPr lang="en-US" smtClean="0"/>
              <a:t>‹#›</a:t>
            </a:fld>
            <a:endParaRPr lang="en-US"/>
          </a:p>
        </p:txBody>
      </p:sp>
    </p:spTree>
    <p:extLst>
      <p:ext uri="{BB962C8B-B14F-4D97-AF65-F5344CB8AC3E}">
        <p14:creationId xmlns:p14="http://schemas.microsoft.com/office/powerpoint/2010/main" val="64351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SPC2012 – IT Pro</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D67F6FF-BEBC-44EA-BF30-EFC560EE62EB}"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10/9/2015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8979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692E0-ED01-4DBE-BD94-F05FC6193A3B}" type="slidenum">
              <a:rPr lang="en-US" smtClean="0"/>
              <a:t>2</a:t>
            </a:fld>
            <a:endParaRPr lang="en-US"/>
          </a:p>
        </p:txBody>
      </p:sp>
    </p:spTree>
    <p:extLst>
      <p:ext uri="{BB962C8B-B14F-4D97-AF65-F5344CB8AC3E}">
        <p14:creationId xmlns:p14="http://schemas.microsoft.com/office/powerpoint/2010/main" val="149164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3</a:t>
            </a:fld>
            <a:endParaRPr lang="en-US"/>
          </a:p>
        </p:txBody>
      </p:sp>
    </p:spTree>
    <p:extLst>
      <p:ext uri="{BB962C8B-B14F-4D97-AF65-F5344CB8AC3E}">
        <p14:creationId xmlns:p14="http://schemas.microsoft.com/office/powerpoint/2010/main" val="410562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10/9/2015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62797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692E0-ED01-4DBE-BD94-F05FC6193A3B}" type="slidenum">
              <a:rPr lang="en-US" smtClean="0"/>
              <a:t>7</a:t>
            </a:fld>
            <a:endParaRPr lang="en-US"/>
          </a:p>
        </p:txBody>
      </p:sp>
    </p:spTree>
    <p:extLst>
      <p:ext uri="{BB962C8B-B14F-4D97-AF65-F5344CB8AC3E}">
        <p14:creationId xmlns:p14="http://schemas.microsoft.com/office/powerpoint/2010/main" val="63815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8</a:t>
            </a:fld>
            <a:endParaRPr lang="en-US" dirty="0"/>
          </a:p>
        </p:txBody>
      </p:sp>
    </p:spTree>
    <p:extLst>
      <p:ext uri="{BB962C8B-B14F-4D97-AF65-F5344CB8AC3E}">
        <p14:creationId xmlns:p14="http://schemas.microsoft.com/office/powerpoint/2010/main" val="679324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95997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692E0-ED01-4DBE-BD94-F05FC6193A3B}" type="slidenum">
              <a:rPr lang="en-US" smtClean="0"/>
              <a:t>10</a:t>
            </a:fld>
            <a:endParaRPr lang="en-US"/>
          </a:p>
        </p:txBody>
      </p:sp>
    </p:spTree>
    <p:extLst>
      <p:ext uri="{BB962C8B-B14F-4D97-AF65-F5344CB8AC3E}">
        <p14:creationId xmlns:p14="http://schemas.microsoft.com/office/powerpoint/2010/main" val="65771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398324"/>
            <a:ext cx="12192000" cy="45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 y="6372478"/>
            <a:ext cx="12192000" cy="485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624D31-43A5-475A-80CF-332C9F6DCF35}" type="datetimeFigureOut">
              <a:rPr lang="en-US" smtClean="0"/>
              <a:t>10/9/2015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3182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268928" y="317738"/>
            <a:ext cx="7763928" cy="1737516"/>
          </a:xfrm>
        </p:spPr>
        <p:txBody>
          <a:bodyPr lIns="146304" tIns="91440" rIns="146304" bIns="91440" anchor="b" anchorCtr="0">
            <a:noAutofit/>
          </a:bodyPr>
          <a:lstStyle>
            <a:lvl1pPr>
              <a:defRPr lang="en-US" sz="5294" b="0" baseline="0">
                <a:solidFill>
                  <a:schemeClr val="tx1"/>
                </a:solidFill>
                <a:latin typeface="Segoe UI" pitchFamily="34" charset="0"/>
                <a:ea typeface="Segoe UI" pitchFamily="34" charset="0"/>
              </a:defRPr>
            </a:lvl1pPr>
          </a:lstStyle>
          <a:p>
            <a:pPr marL="0" lvl="0" defTabSz="914188"/>
            <a:r>
              <a:rPr lang="en-US" dirty="0" smtClean="0"/>
              <a:t>Presentation Title</a:t>
            </a:r>
            <a:br>
              <a:rPr lang="en-US" dirty="0" smtClean="0"/>
            </a:br>
            <a:r>
              <a:rPr lang="en-US" dirty="0" smtClean="0"/>
              <a:t>Subtitle (Set to 40 </a:t>
            </a:r>
            <a:r>
              <a:rPr lang="en-US" dirty="0" err="1" smtClean="0"/>
              <a:t>pt</a:t>
            </a:r>
            <a:r>
              <a:rPr lang="en-US" dirty="0" smtClean="0"/>
              <a:t>)</a:t>
            </a:r>
            <a:endParaRPr lang="en-US" dirty="0"/>
          </a:p>
        </p:txBody>
      </p:sp>
      <p:sp>
        <p:nvSpPr>
          <p:cNvPr id="58" name="Text Placeholder 57"/>
          <p:cNvSpPr>
            <a:spLocks noGrp="1"/>
          </p:cNvSpPr>
          <p:nvPr>
            <p:ph type="body" sz="quarter" idx="11" hasCustomPrompt="1"/>
          </p:nvPr>
        </p:nvSpPr>
        <p:spPr>
          <a:xfrm>
            <a:off x="269240" y="2106056"/>
            <a:ext cx="7769014" cy="1781211"/>
          </a:xfrm>
        </p:spPr>
        <p:txBody>
          <a:bodyPr>
            <a:noAutofit/>
          </a:bodyPr>
          <a:lstStyle>
            <a:lvl1pPr>
              <a:defRPr>
                <a:latin typeface="+mn-lt"/>
              </a:defRPr>
            </a:lvl1pPr>
            <a:lvl2pPr>
              <a:defRPr sz="1961"/>
            </a:lvl2pPr>
            <a:lvl3pPr marL="0" indent="0">
              <a:defRPr sz="1961"/>
            </a:lvl3pPr>
            <a:lvl4pPr marL="0" indent="0">
              <a:defRPr sz="1961"/>
            </a:lvl4pPr>
            <a:lvl5pPr marL="0" indent="0">
              <a:defRPr sz="1961"/>
            </a:lvl5pPr>
          </a:lstStyle>
          <a:p>
            <a:pPr lvl="0"/>
            <a:r>
              <a:rPr lang="en-US" dirty="0" smtClean="0"/>
              <a:t>Author</a:t>
            </a:r>
          </a:p>
          <a:p>
            <a:pPr lvl="1"/>
            <a:r>
              <a:rPr lang="en-US" dirty="0" smtClean="0"/>
              <a:t>Job Title</a:t>
            </a:r>
          </a:p>
          <a:p>
            <a:pPr lvl="1"/>
            <a:r>
              <a:rPr lang="en-US" dirty="0" smtClean="0"/>
              <a:t>Company</a:t>
            </a:r>
          </a:p>
        </p:txBody>
      </p:sp>
    </p:spTree>
    <p:extLst>
      <p:ext uri="{BB962C8B-B14F-4D97-AF65-F5344CB8AC3E}">
        <p14:creationId xmlns:p14="http://schemas.microsoft.com/office/powerpoint/2010/main" val="165143997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77"/>
            <a:ext cx="11653523" cy="2184808"/>
          </a:xfrm>
        </p:spPr>
        <p:txBody>
          <a:bodyPr/>
          <a:lstStyle>
            <a:lvl1pPr marL="0" indent="0">
              <a:buNone/>
              <a:defRPr>
                <a:solidFill>
                  <a:schemeClr val="tx2"/>
                </a:solidFill>
              </a:defRPr>
            </a:lvl1pPr>
            <a:lvl2pPr marL="0" indent="0">
              <a:buFontTx/>
              <a:buNone/>
              <a:defRPr lang="en-US" dirty="0" smtClean="0"/>
            </a:lvl2pPr>
            <a:lvl3pPr marL="224097" indent="0">
              <a:buNone/>
              <a:defRPr lang="en-US" dirty="0" smtClean="0"/>
            </a:lvl3pPr>
            <a:lvl4pPr marL="448193" indent="0">
              <a:buNone/>
              <a:defRPr lang="en-US" dirty="0" smtClean="0"/>
            </a:lvl4pPr>
            <a:lvl5pPr marL="672290" indent="0">
              <a:buNone/>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107265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No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184808"/>
          </a:xfrm>
        </p:spPr>
        <p:txBody>
          <a:bodyPr/>
          <a:lstStyle>
            <a:lvl1pPr marL="0" indent="0">
              <a:buNone/>
              <a:defRPr>
                <a:gradFill>
                  <a:gsLst>
                    <a:gs pos="1250">
                      <a:schemeClr val="tx1"/>
                    </a:gs>
                    <a:gs pos="99000">
                      <a:schemeClr val="tx1"/>
                    </a:gs>
                  </a:gsLst>
                  <a:lin ang="5400000" scaled="0"/>
                </a:gradFill>
              </a:defRPr>
            </a:lvl1pPr>
            <a:lvl2pPr marL="0" indent="0">
              <a:buFontTx/>
              <a:buNone/>
              <a:defRPr lang="en-US" dirty="0" smtClean="0"/>
            </a:lvl2pPr>
            <a:lvl3pPr marL="224097" indent="0">
              <a:buNone/>
              <a:defRPr lang="en-US" dirty="0" smtClean="0"/>
            </a:lvl3pPr>
            <a:lvl4pPr marL="448193" indent="0">
              <a:buNone/>
              <a:defRPr lang="en-US" dirty="0" smtClean="0"/>
            </a:lvl4pPr>
            <a:lvl5pPr marL="672290" indent="0">
              <a:buNone/>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695084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133726"/>
          </a:xfrm>
        </p:spPr>
        <p:txBody>
          <a:bodyPr wrap="square">
            <a:spAutoFit/>
          </a:bodyPr>
          <a:lstStyle>
            <a:lvl1pPr marL="0" indent="0">
              <a:spcBef>
                <a:spcPts val="1200"/>
              </a:spcBef>
              <a:buClr>
                <a:schemeClr val="tx1"/>
              </a:buClr>
              <a:buFont typeface="Wingdings" pitchFamily="2" charset="2"/>
              <a:buNone/>
              <a:defRPr sz="3529">
                <a:solidFill>
                  <a:schemeClr val="tx2"/>
                </a:solidFill>
              </a:defRPr>
            </a:lvl1pPr>
            <a:lvl2pPr marL="0" indent="0">
              <a:buNone/>
              <a:defRPr lang="en-US" dirty="0" smtClean="0"/>
            </a:lvl2pPr>
            <a:lvl3pPr marL="227209" indent="0">
              <a:buNone/>
              <a:tabLst/>
              <a:defRPr lang="en-US" dirty="0" smtClean="0"/>
            </a:lvl3pPr>
            <a:lvl4pPr marL="451306" indent="0">
              <a:buNone/>
              <a:defRPr lang="en-US" dirty="0" smtClean="0"/>
            </a:lvl4pPr>
            <a:lvl5pPr marL="672290" indent="0">
              <a:buNone/>
              <a:tabLst/>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133726"/>
          </a:xfrm>
        </p:spPr>
        <p:txBody>
          <a:bodyPr wrap="square">
            <a:spAutoFit/>
          </a:bodyPr>
          <a:lstStyle>
            <a:lvl1pPr marL="0" indent="0">
              <a:spcBef>
                <a:spcPts val="1200"/>
              </a:spcBef>
              <a:buClr>
                <a:schemeClr val="tx1"/>
              </a:buClr>
              <a:buFont typeface="Wingdings" pitchFamily="2" charset="2"/>
              <a:buNone/>
              <a:defRPr sz="3529">
                <a:solidFill>
                  <a:schemeClr val="tx2"/>
                </a:solidFill>
              </a:defRPr>
            </a:lvl1pPr>
            <a:lvl2pPr marL="0" indent="0">
              <a:buNone/>
              <a:defRPr lang="en-US" dirty="0" smtClean="0"/>
            </a:lvl2pPr>
            <a:lvl3pPr marL="227209" indent="0">
              <a:buNone/>
              <a:tabLst/>
              <a:defRPr lang="en-US" dirty="0" smtClean="0"/>
            </a:lvl3pPr>
            <a:lvl4pPr marL="451306" indent="0">
              <a:buNone/>
              <a:defRPr lang="en-US" dirty="0" smtClean="0"/>
            </a:lvl4pPr>
            <a:lvl5pPr marL="672290" indent="0">
              <a:buNone/>
              <a:tabLst/>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113405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 No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133726"/>
          </a:xfrm>
        </p:spPr>
        <p:txBody>
          <a:bodyPr wrap="square">
            <a:spAutoFit/>
          </a:bodyPr>
          <a:lstStyle>
            <a:lvl1pPr marL="0" indent="0">
              <a:spcBef>
                <a:spcPts val="1200"/>
              </a:spcBef>
              <a:buClr>
                <a:schemeClr val="tx1"/>
              </a:buClr>
              <a:buFont typeface="Wingdings" pitchFamily="2" charset="2"/>
              <a:buNone/>
              <a:defRPr sz="3529"/>
            </a:lvl1pPr>
            <a:lvl2pPr marL="0" indent="0">
              <a:buNone/>
              <a:defRPr lang="en-US" dirty="0" smtClean="0"/>
            </a:lvl2pPr>
            <a:lvl3pPr marL="227209" indent="0">
              <a:buNone/>
              <a:tabLst/>
              <a:defRPr lang="en-US" dirty="0" smtClean="0"/>
            </a:lvl3pPr>
            <a:lvl4pPr marL="451306" indent="0">
              <a:buNone/>
              <a:defRPr lang="en-US" dirty="0" smtClean="0"/>
            </a:lvl4pPr>
            <a:lvl5pPr marL="672290" indent="0">
              <a:buNone/>
              <a:tabLst/>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133726"/>
          </a:xfrm>
        </p:spPr>
        <p:txBody>
          <a:bodyPr wrap="square">
            <a:spAutoFit/>
          </a:bodyPr>
          <a:lstStyle>
            <a:lvl1pPr marL="0" indent="0">
              <a:spcBef>
                <a:spcPts val="1200"/>
              </a:spcBef>
              <a:buClr>
                <a:schemeClr val="tx1"/>
              </a:buClr>
              <a:buFont typeface="Wingdings" pitchFamily="2" charset="2"/>
              <a:buNone/>
              <a:defRPr sz="3529"/>
            </a:lvl1pPr>
            <a:lvl2pPr marL="0" indent="0">
              <a:buNone/>
              <a:defRPr lang="en-US" dirty="0" smtClean="0"/>
            </a:lvl2pPr>
            <a:lvl3pPr marL="227209" indent="0">
              <a:buNone/>
              <a:tabLst/>
              <a:defRPr lang="en-US" dirty="0" smtClean="0"/>
            </a:lvl3pPr>
            <a:lvl4pPr marL="451306" indent="0">
              <a:buNone/>
              <a:defRPr lang="en-US" dirty="0" smtClean="0"/>
            </a:lvl4pPr>
            <a:lvl5pPr marL="672290" indent="0">
              <a:buNone/>
              <a:tabLst/>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720403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Tree>
    <p:extLst>
      <p:ext uri="{BB962C8B-B14F-4D97-AF65-F5344CB8AC3E}">
        <p14:creationId xmlns:p14="http://schemas.microsoft.com/office/powerpoint/2010/main" val="208712660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Whit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Tree>
    <p:extLst>
      <p:ext uri="{BB962C8B-B14F-4D97-AF65-F5344CB8AC3E}">
        <p14:creationId xmlns:p14="http://schemas.microsoft.com/office/powerpoint/2010/main" val="2275907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76224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72708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9652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Photo">
    <p:spTree>
      <p:nvGrpSpPr>
        <p:cNvPr id="1" name=""/>
        <p:cNvGrpSpPr/>
        <p:nvPr/>
      </p:nvGrpSpPr>
      <p:grpSpPr>
        <a:xfrm>
          <a:off x="0" y="0"/>
          <a:ext cx="0" cy="0"/>
          <a:chOff x="0" y="0"/>
          <a:chExt cx="0" cy="0"/>
        </a:xfrm>
      </p:grpSpPr>
      <p:sp>
        <p:nvSpPr>
          <p:cNvPr id="2" name="Title 1"/>
          <p:cNvSpPr>
            <a:spLocks noGrp="1"/>
          </p:cNvSpPr>
          <p:nvPr>
            <p:ph type="title"/>
          </p:nvPr>
        </p:nvSpPr>
        <p:spPr>
          <a:xfrm>
            <a:off x="269240" y="5155174"/>
            <a:ext cx="11655840" cy="899665"/>
          </a:xfrm>
        </p:spPr>
        <p:txBody>
          <a:bodyPr lIns="182880" tIns="146304" rIns="182880" bIns="146304"/>
          <a:lstStyle>
            <a:lvl1pPr>
              <a:defRPr sz="7842">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1628926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plit - Title Left">
    <p:spTree>
      <p:nvGrpSpPr>
        <p:cNvPr id="1" name=""/>
        <p:cNvGrpSpPr/>
        <p:nvPr/>
      </p:nvGrpSpPr>
      <p:grpSpPr>
        <a:xfrm>
          <a:off x="0" y="0"/>
          <a:ext cx="0" cy="0"/>
          <a:chOff x="0" y="0"/>
          <a:chExt cx="0" cy="0"/>
        </a:xfrm>
      </p:grpSpPr>
      <p:sp>
        <p:nvSpPr>
          <p:cNvPr id="4" name="Rectangle 3"/>
          <p:cNvSpPr/>
          <p:nvPr userDrawn="1"/>
        </p:nvSpPr>
        <p:spPr bwMode="auto">
          <a:xfrm>
            <a:off x="0" y="0"/>
            <a:ext cx="6096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269239" y="896551"/>
            <a:ext cx="5378549" cy="4482760"/>
          </a:xfrm>
          <a:noFill/>
        </p:spPr>
        <p:txBody>
          <a:bodyPr lIns="182880" tIns="146304" rIns="182880" bIns="146304" anchor="ctr" anchorCtr="0">
            <a:noAutofit/>
          </a:bodyPr>
          <a:lstStyle>
            <a:lvl1pPr>
              <a:defRPr sz="8627" spc="-98" baseline="0">
                <a:solidFill>
                  <a:schemeClr val="bg1"/>
                </a:solidFill>
                <a:latin typeface="+mn-lt"/>
              </a:defRPr>
            </a:lvl1pPr>
          </a:lstStyle>
          <a:p>
            <a:r>
              <a:rPr lang="en-US" dirty="0" smtClean="0"/>
              <a:t>Title</a:t>
            </a:r>
            <a:endParaRPr lang="en-US" dirty="0"/>
          </a:p>
        </p:txBody>
      </p:sp>
      <p:sp>
        <p:nvSpPr>
          <p:cNvPr id="6" name="Text Placeholder 5"/>
          <p:cNvSpPr>
            <a:spLocks noGrp="1"/>
          </p:cNvSpPr>
          <p:nvPr>
            <p:ph type="body" sz="quarter" idx="10"/>
          </p:nvPr>
        </p:nvSpPr>
        <p:spPr>
          <a:xfrm>
            <a:off x="6274974" y="896552"/>
            <a:ext cx="5378549" cy="5379312"/>
          </a:xfrm>
        </p:spPr>
        <p:txBody>
          <a:bodyPr lIns="182880" tIns="146304" rIns="182880" bIns="146304" anchor="ctr" anchorCtr="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740241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plit - Title Right">
    <p:spTree>
      <p:nvGrpSpPr>
        <p:cNvPr id="1" name=""/>
        <p:cNvGrpSpPr/>
        <p:nvPr/>
      </p:nvGrpSpPr>
      <p:grpSpPr>
        <a:xfrm>
          <a:off x="0" y="0"/>
          <a:ext cx="0" cy="0"/>
          <a:chOff x="0" y="0"/>
          <a:chExt cx="0" cy="0"/>
        </a:xfrm>
      </p:grpSpPr>
      <p:sp>
        <p:nvSpPr>
          <p:cNvPr id="3" name="Rectangle 2"/>
          <p:cNvSpPr/>
          <p:nvPr userDrawn="1"/>
        </p:nvSpPr>
        <p:spPr bwMode="auto">
          <a:xfrm>
            <a:off x="6096000" y="0"/>
            <a:ext cx="6096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6274974" y="896551"/>
            <a:ext cx="5378549" cy="4482760"/>
          </a:xfrm>
          <a:noFill/>
        </p:spPr>
        <p:txBody>
          <a:bodyPr lIns="182880" tIns="146304" rIns="182880" bIns="146304" anchor="ctr" anchorCtr="0">
            <a:noAutofit/>
          </a:bodyPr>
          <a:lstStyle>
            <a:lvl1pPr algn="r">
              <a:defRPr sz="8627" spc="-98" baseline="0">
                <a:solidFill>
                  <a:schemeClr val="bg1"/>
                </a:solidFill>
                <a:latin typeface="+mn-lt"/>
              </a:defRPr>
            </a:lvl1pPr>
          </a:lstStyle>
          <a:p>
            <a:r>
              <a:rPr lang="en-US" dirty="0" smtClean="0"/>
              <a:t>Title</a:t>
            </a:r>
            <a:endParaRPr lang="en-US" dirty="0"/>
          </a:p>
        </p:txBody>
      </p:sp>
      <p:sp>
        <p:nvSpPr>
          <p:cNvPr id="6" name="Text Placeholder 5"/>
          <p:cNvSpPr>
            <a:spLocks noGrp="1"/>
          </p:cNvSpPr>
          <p:nvPr>
            <p:ph type="body" sz="quarter" idx="10"/>
          </p:nvPr>
        </p:nvSpPr>
        <p:spPr>
          <a:xfrm>
            <a:off x="268927" y="896552"/>
            <a:ext cx="5378549" cy="5379312"/>
          </a:xfrm>
        </p:spPr>
        <p:txBody>
          <a:bodyPr lIns="182880" tIns="146304" rIns="182880" bIns="146304" anchor="ctr" anchorCtr="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06432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Middle">
    <p:spTree>
      <p:nvGrpSpPr>
        <p:cNvPr id="1" name=""/>
        <p:cNvGrpSpPr/>
        <p:nvPr/>
      </p:nvGrpSpPr>
      <p:grpSpPr>
        <a:xfrm>
          <a:off x="0" y="0"/>
          <a:ext cx="0" cy="0"/>
          <a:chOff x="0" y="0"/>
          <a:chExt cx="0" cy="0"/>
        </a:xfrm>
      </p:grpSpPr>
      <p:sp>
        <p:nvSpPr>
          <p:cNvPr id="5" name="Rectangle 4"/>
          <p:cNvSpPr/>
          <p:nvPr userDrawn="1"/>
        </p:nvSpPr>
        <p:spPr bwMode="auto">
          <a:xfrm>
            <a:off x="0" y="2532447"/>
            <a:ext cx="12192000"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p:nvPr>
        </p:nvSpPr>
        <p:spPr>
          <a:xfrm>
            <a:off x="717451" y="2980724"/>
            <a:ext cx="10757098" cy="860042"/>
          </a:xfrm>
        </p:spPr>
        <p:txBody>
          <a:bodyPr/>
          <a:lstStyle>
            <a:lvl1pPr algn="ctr">
              <a:defRPr sz="5882">
                <a:solidFill>
                  <a:srgbClr val="FFFFFF"/>
                </a:solidFill>
              </a:defRPr>
            </a:lvl1pPr>
          </a:lstStyle>
          <a:p>
            <a:r>
              <a:rPr lang="en-US" smtClean="0"/>
              <a:t>Click to edit Master title style</a:t>
            </a:r>
            <a:endParaRPr lang="en-US"/>
          </a:p>
        </p:txBody>
      </p:sp>
    </p:spTree>
    <p:extLst>
      <p:ext uri="{BB962C8B-B14F-4D97-AF65-F5344CB8AC3E}">
        <p14:creationId xmlns:p14="http://schemas.microsoft.com/office/powerpoint/2010/main" val="347547397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5" name="Rectangle 4"/>
          <p:cNvSpPr/>
          <p:nvPr userDrawn="1"/>
        </p:nvSpPr>
        <p:spPr bwMode="auto">
          <a:xfrm>
            <a:off x="0" y="-7784"/>
            <a:ext cx="12192000"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p:nvPr>
        </p:nvSpPr>
        <p:spPr>
          <a:xfrm>
            <a:off x="717451" y="440493"/>
            <a:ext cx="10757098" cy="860042"/>
          </a:xfrm>
        </p:spPr>
        <p:txBody>
          <a:bodyPr/>
          <a:lstStyle>
            <a:lvl1pPr algn="ctr">
              <a:defRPr sz="5882">
                <a:solidFill>
                  <a:srgbClr val="FFFFFF"/>
                </a:solidFill>
              </a:defRPr>
            </a:lvl1pPr>
          </a:lstStyle>
          <a:p>
            <a:r>
              <a:rPr lang="en-US" smtClean="0"/>
              <a:t>Click to edit Master title style</a:t>
            </a:r>
            <a:endParaRPr lang="en-US"/>
          </a:p>
        </p:txBody>
      </p:sp>
    </p:spTree>
    <p:extLst>
      <p:ext uri="{BB962C8B-B14F-4D97-AF65-F5344CB8AC3E}">
        <p14:creationId xmlns:p14="http://schemas.microsoft.com/office/powerpoint/2010/main" val="113993489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Bottom">
    <p:spTree>
      <p:nvGrpSpPr>
        <p:cNvPr id="1" name=""/>
        <p:cNvGrpSpPr/>
        <p:nvPr/>
      </p:nvGrpSpPr>
      <p:grpSpPr>
        <a:xfrm>
          <a:off x="0" y="0"/>
          <a:ext cx="0" cy="0"/>
          <a:chOff x="0" y="0"/>
          <a:chExt cx="0" cy="0"/>
        </a:xfrm>
      </p:grpSpPr>
      <p:sp>
        <p:nvSpPr>
          <p:cNvPr id="5" name="Rectangle 4"/>
          <p:cNvSpPr/>
          <p:nvPr userDrawn="1"/>
        </p:nvSpPr>
        <p:spPr bwMode="auto">
          <a:xfrm>
            <a:off x="0" y="5064896"/>
            <a:ext cx="12192000"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p:nvPr>
        </p:nvSpPr>
        <p:spPr>
          <a:xfrm>
            <a:off x="717451" y="5513172"/>
            <a:ext cx="10757098" cy="860042"/>
          </a:xfrm>
        </p:spPr>
        <p:txBody>
          <a:bodyPr/>
          <a:lstStyle>
            <a:lvl1pPr algn="ctr">
              <a:defRPr sz="5882">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7438011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846827"/>
          </a:xfrm>
        </p:spPr>
        <p:txBody>
          <a:bodyPr/>
          <a:lstStyle>
            <a:lvl1pPr marL="0" indent="0">
              <a:buNone/>
              <a:defRPr sz="1961">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sz="1961">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sz="1961">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sz="1961">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sz="1961">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620448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398324"/>
            <a:ext cx="12192000" cy="45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align Guides">
    <p:spTree>
      <p:nvGrpSpPr>
        <p:cNvPr id="1" name=""/>
        <p:cNvGrpSpPr/>
        <p:nvPr/>
      </p:nvGrpSpPr>
      <p:grpSpPr>
        <a:xfrm>
          <a:off x="0" y="0"/>
          <a:ext cx="0" cy="0"/>
          <a:chOff x="0" y="0"/>
          <a:chExt cx="0" cy="0"/>
        </a:xfrm>
      </p:grpSpPr>
      <p:pic>
        <p:nvPicPr>
          <p:cNvPr id="2" name="13 column x 9 row grid with .3&quot; border for 16:9 _FIN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377" cy="6858623"/>
          </a:xfrm>
          <a:prstGeom prst="rect">
            <a:avLst/>
          </a:prstGeom>
        </p:spPr>
      </p:pic>
    </p:spTree>
    <p:extLst>
      <p:ext uri="{BB962C8B-B14F-4D97-AF65-F5344CB8AC3E}">
        <p14:creationId xmlns:p14="http://schemas.microsoft.com/office/powerpoint/2010/main" val="282835532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solidFill>
                  <a:srgbClr val="FFFFFF"/>
                </a:solidFill>
              </a:defRPr>
            </a:lvl1pPr>
          </a:lstStyle>
          <a:p>
            <a:r>
              <a:rPr lang="en-US" dirty="0" smtClean="0"/>
              <a:t>Section title</a:t>
            </a:r>
            <a:endParaRPr lang="en-US" dirty="0"/>
          </a:p>
        </p:txBody>
      </p:sp>
    </p:spTree>
    <p:extLst>
      <p:ext uri="{BB962C8B-B14F-4D97-AF65-F5344CB8AC3E}">
        <p14:creationId xmlns:p14="http://schemas.microsoft.com/office/powerpoint/2010/main" val="277669515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solidFill>
                  <a:srgbClr val="FFFFFF"/>
                </a:solidFill>
              </a:defRPr>
            </a:lvl1pPr>
          </a:lstStyle>
          <a:p>
            <a:r>
              <a:rPr lang="en-US" dirty="0" smtClean="0"/>
              <a:t>Section title</a:t>
            </a:r>
            <a:endParaRPr lang="en-US" dirty="0"/>
          </a:p>
        </p:txBody>
      </p:sp>
    </p:spTree>
    <p:extLst>
      <p:ext uri="{BB962C8B-B14F-4D97-AF65-F5344CB8AC3E}">
        <p14:creationId xmlns:p14="http://schemas.microsoft.com/office/powerpoint/2010/main" val="14593507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Backgroun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solidFill>
                  <a:srgbClr val="FFFFFF"/>
                </a:solidFill>
              </a:defRPr>
            </a:lvl1pPr>
          </a:lstStyle>
          <a:p>
            <a:r>
              <a:rPr lang="en-US" dirty="0" smtClean="0"/>
              <a:t>Section title</a:t>
            </a:r>
            <a:endParaRPr lang="en-US" dirty="0"/>
          </a:p>
        </p:txBody>
      </p:sp>
    </p:spTree>
    <p:extLst>
      <p:ext uri="{BB962C8B-B14F-4D97-AF65-F5344CB8AC3E}">
        <p14:creationId xmlns:p14="http://schemas.microsoft.com/office/powerpoint/2010/main" val="273587745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52763" y="286604"/>
            <a:ext cx="11455529" cy="71598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404789"/>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1" y="1404790"/>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343480" y="286603"/>
            <a:ext cx="11464812" cy="7020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041581" y="140045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581" y="2136738"/>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2221" y="140045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2221" y="2136738"/>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 y="6398324"/>
            <a:ext cx="12192000" cy="45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10/9/2015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10/9/2015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10/9/2015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47958" y="286603"/>
            <a:ext cx="11458322" cy="716809"/>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7958" y="1112655"/>
            <a:ext cx="11458322" cy="4756439"/>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10/9/2015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flipV="1">
            <a:off x="347958" y="1003412"/>
            <a:ext cx="11458322"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38" y="309525"/>
            <a:ext cx="11653524" cy="860042"/>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0527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4902" b="0" kern="1200" cap="none" spc="-100" baseline="0" dirty="0" smtClean="0">
          <a:ln w="3175">
            <a:noFill/>
          </a:ln>
          <a:solidFill>
            <a:schemeClr val="tx1"/>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529" kern="1200" spc="0" baseline="0">
          <a:gradFill>
            <a:gsLst>
              <a:gs pos="1250">
                <a:schemeClr val="tx1"/>
              </a:gs>
              <a:gs pos="100000">
                <a:schemeClr val="tx1"/>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2353" kern="1200" spc="0" baseline="0">
          <a:gradFill>
            <a:gsLst>
              <a:gs pos="1250">
                <a:schemeClr val="tx1"/>
              </a:gs>
              <a:gs pos="100000">
                <a:schemeClr val="tx1"/>
              </a:gs>
            </a:gsLst>
            <a:lin ang="5400000" scaled="0"/>
          </a:gradFill>
          <a:latin typeface="+mn-lt"/>
          <a:ea typeface="+mn-ea"/>
          <a:cs typeface="+mn-cs"/>
        </a:defRPr>
      </a:lvl2pPr>
      <a:lvl3pPr marL="220984"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2353" kern="1200" spc="0" baseline="0">
          <a:gradFill>
            <a:gsLst>
              <a:gs pos="1250">
                <a:schemeClr val="tx1"/>
              </a:gs>
              <a:gs pos="100000">
                <a:schemeClr val="tx1"/>
              </a:gs>
            </a:gsLst>
            <a:lin ang="5400000" scaled="0"/>
          </a:gradFill>
          <a:latin typeface="+mn-lt"/>
          <a:ea typeface="+mn-ea"/>
          <a:cs typeface="+mn-cs"/>
        </a:defRPr>
      </a:lvl3pPr>
      <a:lvl4pPr marL="454418"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4pPr>
      <a:lvl5pPr marL="675402"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917">
          <p15:clr>
            <a:srgbClr val="F26B43"/>
          </p15:clr>
        </p15:guide>
        <p15:guide id="2" pos="7661">
          <p15:clr>
            <a:srgbClr val="F26B43"/>
          </p15:clr>
        </p15:guide>
        <p15:guide id="3" pos="7085">
          <p15:clr>
            <a:srgbClr val="F26B43"/>
          </p15:clr>
        </p15:guide>
        <p15:guide id="4" pos="6509">
          <p15:clr>
            <a:srgbClr val="F26B43"/>
          </p15:clr>
        </p15:guide>
        <p15:guide id="5" pos="5933">
          <p15:clr>
            <a:srgbClr val="F26B43"/>
          </p15:clr>
        </p15:guide>
        <p15:guide id="6" pos="5357">
          <p15:clr>
            <a:srgbClr val="F26B43"/>
          </p15:clr>
        </p15:guide>
        <p15:guide id="7" pos="4781">
          <p15:clr>
            <a:srgbClr val="F26B43"/>
          </p15:clr>
        </p15:guide>
        <p15:guide id="8" pos="4205">
          <p15:clr>
            <a:srgbClr val="F26B43"/>
          </p15:clr>
        </p15:guide>
        <p15:guide id="9" pos="173">
          <p15:clr>
            <a:srgbClr val="F26B43"/>
          </p15:clr>
        </p15:guide>
        <p15:guide id="10" pos="749">
          <p15:clr>
            <a:srgbClr val="F26B43"/>
          </p15:clr>
        </p15:guide>
        <p15:guide id="11" pos="1325">
          <p15:clr>
            <a:srgbClr val="F26B43"/>
          </p15:clr>
        </p15:guide>
        <p15:guide id="12" pos="1901">
          <p15:clr>
            <a:srgbClr val="F26B43"/>
          </p15:clr>
        </p15:guide>
        <p15:guide id="13" pos="2477">
          <p15:clr>
            <a:srgbClr val="F26B43"/>
          </p15:clr>
        </p15:guide>
        <p15:guide id="14" pos="3053">
          <p15:clr>
            <a:srgbClr val="F26B43"/>
          </p15:clr>
        </p15:guide>
        <p15:guide id="15" pos="3629">
          <p15:clr>
            <a:srgbClr val="F26B43"/>
          </p15:clr>
        </p15:guide>
        <p15:guide id="16" orient="horz" pos="2203">
          <p15:clr>
            <a:srgbClr val="F26B43"/>
          </p15:clr>
        </p15:guide>
        <p15:guide id="17" orient="horz" pos="187">
          <p15:clr>
            <a:srgbClr val="F26B43"/>
          </p15:clr>
        </p15:guide>
        <p15:guide id="18" orient="horz" pos="763">
          <p15:clr>
            <a:srgbClr val="F26B43"/>
          </p15:clr>
        </p15:guide>
        <p15:guide id="19" orient="horz" pos="1339">
          <p15:clr>
            <a:srgbClr val="F26B43"/>
          </p15:clr>
        </p15:guide>
        <p15:guide id="20" orient="horz" pos="1915">
          <p15:clr>
            <a:srgbClr val="F26B43"/>
          </p15:clr>
        </p15:guide>
        <p15:guide id="21" orient="horz" pos="4219">
          <p15:clr>
            <a:srgbClr val="F26B43"/>
          </p15:clr>
        </p15:guide>
        <p15:guide id="22" orient="horz" pos="3643">
          <p15:clr>
            <a:srgbClr val="F26B43"/>
          </p15:clr>
        </p15:guide>
        <p15:guide id="23" orient="horz" pos="3067">
          <p15:clr>
            <a:srgbClr val="F26B43"/>
          </p15:clr>
        </p15:guide>
        <p15:guide id="24" orient="horz" pos="249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2143" y="3289304"/>
            <a:ext cx="8516347" cy="1737269"/>
          </a:xfrm>
        </p:spPr>
        <p:txBody>
          <a:bodyPr/>
          <a:lstStyle/>
          <a:p>
            <a:r>
              <a:rPr lang="en-US" dirty="0" smtClean="0"/>
              <a:t>Three Essential Tips for User Adoption</a:t>
            </a:r>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738490" y="3563993"/>
            <a:ext cx="459927" cy="459927"/>
          </a:xfrm>
          <a:prstGeom prst="rect">
            <a:avLst/>
          </a:prstGeom>
          <a:noFill/>
          <a:ln>
            <a:noFill/>
          </a:ln>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2413"/>
            <a:ext cx="12192000" cy="3286891"/>
          </a:xfrm>
          <a:prstGeom prst="rect">
            <a:avLst/>
          </a:prstGeom>
        </p:spPr>
      </p:pic>
      <p:grpSp>
        <p:nvGrpSpPr>
          <p:cNvPr id="27" name="Group 26"/>
          <p:cNvGrpSpPr/>
          <p:nvPr/>
        </p:nvGrpSpPr>
        <p:grpSpPr>
          <a:xfrm>
            <a:off x="9233487" y="5213330"/>
            <a:ext cx="2958514" cy="469250"/>
            <a:chOff x="0" y="5312460"/>
            <a:chExt cx="3017838" cy="478659"/>
          </a:xfrm>
        </p:grpSpPr>
        <p:sp>
          <p:nvSpPr>
            <p:cNvPr id="28" name="Rectangle 27"/>
            <p:cNvSpPr/>
            <p:nvPr userDrawn="1"/>
          </p:nvSpPr>
          <p:spPr bwMode="auto">
            <a:xfrm>
              <a:off x="0" y="5329991"/>
              <a:ext cx="3017838" cy="461128"/>
            </a:xfrm>
            <a:prstGeom prst="rect">
              <a:avLst/>
            </a:prstGeom>
            <a:solidFill>
              <a:srgbClr val="5D5D5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505774" marR="0" lvl="0" indent="0" algn="l" defTabSz="914102" rtl="0" eaLnBrk="1" fontAlgn="base" latinLnBrk="0" hangingPunct="1">
                <a:lnSpc>
                  <a:spcPct val="90000"/>
                </a:lnSpc>
                <a:spcBef>
                  <a:spcPct val="0"/>
                </a:spcBef>
                <a:spcAft>
                  <a:spcPct val="0"/>
                </a:spcAft>
                <a:buClrTx/>
                <a:buSzTx/>
                <a:buFontTx/>
                <a:buNone/>
                <a:tabLst/>
                <a:defRPr/>
              </a:pPr>
              <a:r>
                <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Tweet this talk</a:t>
              </a:r>
            </a:p>
          </p:txBody>
        </p:sp>
        <p:pic>
          <p:nvPicPr>
            <p:cNvPr id="29" name="Picture 2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2400" y="5312460"/>
              <a:ext cx="469150" cy="469150"/>
            </a:xfrm>
            <a:prstGeom prst="rect">
              <a:avLst/>
            </a:prstGeom>
            <a:noFill/>
            <a:ln>
              <a:noFill/>
            </a:ln>
          </p:spPr>
        </p:pic>
      </p:grpSp>
      <p:sp>
        <p:nvSpPr>
          <p:cNvPr id="30" name="Text Placeholder 55"/>
          <p:cNvSpPr txBox="1">
            <a:spLocks/>
          </p:cNvSpPr>
          <p:nvPr/>
        </p:nvSpPr>
        <p:spPr>
          <a:xfrm>
            <a:off x="9842818" y="5744765"/>
            <a:ext cx="2349182" cy="784488"/>
          </a:xfrm>
          <a:prstGeom prst="rect">
            <a:avLst/>
          </a:prstGeom>
        </p:spPr>
        <p:txBody>
          <a:bodyPr>
            <a:no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22542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6355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4pPr>
            <a:lvl5pPr marL="6889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1961" b="0" i="0" u="none" strike="noStrike" kern="1200" cap="none" spc="0" normalizeH="0" baseline="0" noProof="0" dirty="0">
                <a:ln>
                  <a:noFill/>
                </a:ln>
                <a:gradFill>
                  <a:gsLst>
                    <a:gs pos="1250">
                      <a:srgbClr val="505050"/>
                    </a:gs>
                    <a:gs pos="100000">
                      <a:srgbClr val="505050"/>
                    </a:gs>
                  </a:gsLst>
                  <a:lin ang="5400000" scaled="0"/>
                </a:gradFill>
                <a:effectLst/>
                <a:uLnTx/>
                <a:uFillTx/>
                <a:latin typeface="Myriad Pro"/>
                <a:ea typeface="+mn-ea"/>
                <a:cs typeface="+mn-cs"/>
              </a:rPr>
              <a:t>#</a:t>
            </a:r>
            <a:r>
              <a:rPr kumimoji="0" lang="en-US" sz="1961"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Myriad Pro"/>
                <a:ea typeface="+mn-ea"/>
                <a:cs typeface="+mn-cs"/>
              </a:rPr>
              <a:t>UConnect</a:t>
            </a:r>
            <a:endParaRPr kumimoji="0" lang="en-US" sz="1961" b="0" i="0" u="none" strike="noStrike" kern="1200" cap="none" spc="0" normalizeH="0" baseline="0" noProof="0" dirty="0">
              <a:ln>
                <a:noFill/>
              </a:ln>
              <a:gradFill>
                <a:gsLst>
                  <a:gs pos="1250">
                    <a:srgbClr val="505050"/>
                  </a:gs>
                  <a:gs pos="100000">
                    <a:srgbClr val="505050"/>
                  </a:gs>
                </a:gsLst>
                <a:lin ang="5400000" scaled="0"/>
              </a:gradFill>
              <a:effectLst/>
              <a:uLnTx/>
              <a:uFillTx/>
              <a:latin typeface="Myriad Pro"/>
              <a:ea typeface="+mn-ea"/>
              <a:cs typeface="+mn-cs"/>
            </a:endParaRPr>
          </a:p>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1961" b="0" i="0" u="none" strike="noStrike" kern="1200" cap="none" spc="0" normalizeH="0" baseline="0" noProof="0" dirty="0" smtClean="0">
                <a:ln>
                  <a:noFill/>
                </a:ln>
                <a:gradFill>
                  <a:gsLst>
                    <a:gs pos="1250">
                      <a:srgbClr val="505050"/>
                    </a:gs>
                    <a:gs pos="100000">
                      <a:srgbClr val="505050"/>
                    </a:gs>
                  </a:gsLst>
                  <a:lin ang="5400000" scaled="0"/>
                </a:gradFill>
                <a:effectLst/>
                <a:uLnTx/>
                <a:uFillTx/>
                <a:latin typeface="Myriad Pro"/>
                <a:ea typeface="+mn-ea"/>
                <a:cs typeface="+mn-cs"/>
              </a:rPr>
              <a:t>@</a:t>
            </a:r>
            <a:r>
              <a:rPr kumimoji="0" lang="en-US" sz="1961" b="0" i="0" u="none" strike="noStrike" kern="1200" cap="none" spc="0" normalizeH="0" baseline="0" noProof="0" dirty="0" err="1" smtClean="0">
                <a:ln>
                  <a:noFill/>
                </a:ln>
                <a:gradFill>
                  <a:gsLst>
                    <a:gs pos="1250">
                      <a:srgbClr val="505050"/>
                    </a:gs>
                    <a:gs pos="100000">
                      <a:srgbClr val="505050"/>
                    </a:gs>
                  </a:gsLst>
                  <a:lin ang="5400000" scaled="0"/>
                </a:gradFill>
                <a:effectLst/>
                <a:uLnTx/>
                <a:uFillTx/>
                <a:latin typeface="Myriad Pro"/>
                <a:ea typeface="+mn-ea"/>
                <a:cs typeface="+mn-cs"/>
              </a:rPr>
              <a:t>susanhanley</a:t>
            </a:r>
            <a:endParaRPr kumimoji="0" lang="en-US" sz="1961" b="0" i="0" u="none" strike="noStrike" kern="1200" cap="none" spc="0" normalizeH="0" baseline="0" noProof="0" dirty="0">
              <a:ln>
                <a:noFill/>
              </a:ln>
              <a:gradFill>
                <a:gsLst>
                  <a:gs pos="1250">
                    <a:srgbClr val="505050"/>
                  </a:gs>
                  <a:gs pos="100000">
                    <a:srgbClr val="505050"/>
                  </a:gs>
                </a:gsLst>
                <a:lin ang="5400000" scaled="0"/>
              </a:gradFill>
              <a:effectLst/>
              <a:uLnTx/>
              <a:uFillTx/>
              <a:latin typeface="Myriad Pro"/>
              <a:ea typeface="+mn-ea"/>
              <a:cs typeface="+mn-cs"/>
            </a:endParaRPr>
          </a:p>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1961" b="0" i="0" u="none" strike="noStrike" kern="1200" cap="none" spc="0" normalizeH="0" baseline="0" noProof="0" dirty="0" smtClean="0">
                <a:ln>
                  <a:noFill/>
                </a:ln>
                <a:gradFill>
                  <a:gsLst>
                    <a:gs pos="1250">
                      <a:srgbClr val="505050"/>
                    </a:gs>
                    <a:gs pos="100000">
                      <a:srgbClr val="505050"/>
                    </a:gs>
                  </a:gsLst>
                  <a:lin ang="5400000" scaled="0"/>
                </a:gradFill>
                <a:effectLst/>
                <a:uLnTx/>
                <a:uFillTx/>
                <a:latin typeface="Myriad Pro"/>
                <a:ea typeface="+mn-ea"/>
                <a:cs typeface="+mn-cs"/>
              </a:rPr>
              <a:t>@</a:t>
            </a:r>
            <a:r>
              <a:rPr kumimoji="0" lang="en-US" sz="1961" b="0" i="0" u="none" strike="noStrike" kern="1200" cap="none" spc="0" normalizeH="0" baseline="0" noProof="0" dirty="0" err="1" smtClean="0">
                <a:ln>
                  <a:noFill/>
                </a:ln>
                <a:gradFill>
                  <a:gsLst>
                    <a:gs pos="1250">
                      <a:srgbClr val="505050"/>
                    </a:gs>
                    <a:gs pos="100000">
                      <a:srgbClr val="505050"/>
                    </a:gs>
                  </a:gsLst>
                  <a:lin ang="5400000" scaled="0"/>
                </a:gradFill>
                <a:effectLst/>
                <a:uLnTx/>
                <a:uFillTx/>
                <a:latin typeface="Myriad Pro"/>
                <a:ea typeface="+mn-ea"/>
                <a:cs typeface="+mn-cs"/>
              </a:rPr>
              <a:t>asifrehmani</a:t>
            </a:r>
            <a:endParaRPr kumimoji="0" lang="en-US" sz="1961" b="0" i="0" u="none" strike="noStrike" kern="1200" cap="none" spc="0" normalizeH="0" baseline="0" noProof="0" dirty="0">
              <a:ln>
                <a:noFill/>
              </a:ln>
              <a:gradFill>
                <a:gsLst>
                  <a:gs pos="1250">
                    <a:srgbClr val="505050"/>
                  </a:gs>
                  <a:gs pos="100000">
                    <a:srgbClr val="505050"/>
                  </a:gs>
                </a:gsLst>
                <a:lin ang="5400000" scaled="0"/>
              </a:gradFill>
              <a:effectLst/>
              <a:uLnTx/>
              <a:uFillTx/>
              <a:latin typeface="Myriad Pro"/>
              <a:ea typeface="+mn-ea"/>
              <a:cs typeface="+mn-cs"/>
            </a:endParaRPr>
          </a:p>
        </p:txBody>
      </p:sp>
      <p:graphicFrame>
        <p:nvGraphicFramePr>
          <p:cNvPr id="11" name="Table 10"/>
          <p:cNvGraphicFramePr>
            <a:graphicFrameLocks noGrp="1"/>
          </p:cNvGraphicFramePr>
          <p:nvPr>
            <p:extLst>
              <p:ext uri="{D42A27DB-BD31-4B8C-83A1-F6EECF244321}">
                <p14:modId xmlns:p14="http://schemas.microsoft.com/office/powerpoint/2010/main" val="475850890"/>
              </p:ext>
            </p:extLst>
          </p:nvPr>
        </p:nvGraphicFramePr>
        <p:xfrm>
          <a:off x="380468" y="5130987"/>
          <a:ext cx="7544908" cy="651122"/>
        </p:xfrm>
        <a:graphic>
          <a:graphicData uri="http://schemas.openxmlformats.org/drawingml/2006/table">
            <a:tbl>
              <a:tblPr/>
              <a:tblGrid>
                <a:gridCol w="3772454">
                  <a:extLst>
                    <a:ext uri="{9D8B030D-6E8A-4147-A177-3AD203B41FA5}">
                      <a16:colId xmlns:a16="http://schemas.microsoft.com/office/drawing/2014/main" val="674742074"/>
                    </a:ext>
                  </a:extLst>
                </a:gridCol>
                <a:gridCol w="3772454">
                  <a:extLst>
                    <a:ext uri="{9D8B030D-6E8A-4147-A177-3AD203B41FA5}">
                      <a16:colId xmlns:a16="http://schemas.microsoft.com/office/drawing/2014/main" val="2126912387"/>
                    </a:ext>
                  </a:extLst>
                </a:gridCol>
              </a:tblGrid>
              <a:tr h="651122">
                <a:tc>
                  <a:txBody>
                    <a:bodyPr/>
                    <a:lstStyle/>
                    <a:p>
                      <a:r>
                        <a:rPr lang="en-US" sz="3500" dirty="0" smtClean="0">
                          <a:latin typeface="+mj-lt"/>
                        </a:rPr>
                        <a:t>Sue Hanley</a:t>
                      </a:r>
                      <a:endParaRPr lang="en-US" sz="3500" dirty="0">
                        <a:latin typeface="+mj-lt"/>
                      </a:endParaRPr>
                    </a:p>
                  </a:txBody>
                  <a:tcPr marL="113268" marR="113268" marT="56633" marB="56633">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3500" dirty="0" smtClean="0">
                          <a:latin typeface="+mj-lt"/>
                        </a:rPr>
                        <a:t>Asif Rehmani</a:t>
                      </a:r>
                      <a:endParaRPr lang="en-US" sz="3500" dirty="0">
                        <a:latin typeface="+mj-lt"/>
                      </a:endParaRPr>
                    </a:p>
                  </a:txBody>
                  <a:tcPr marL="113268" marR="113268" marT="56633" marB="56633">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513064394"/>
                  </a:ext>
                </a:extLst>
              </a:tr>
            </a:tbl>
          </a:graphicData>
        </a:graphic>
      </p:graphicFrame>
    </p:spTree>
    <p:extLst>
      <p:ext uri="{BB962C8B-B14F-4D97-AF65-F5344CB8AC3E}">
        <p14:creationId xmlns:p14="http://schemas.microsoft.com/office/powerpoint/2010/main" val="4185943337"/>
      </p:ext>
    </p:extLst>
  </p:cSld>
  <p:clrMapOvr>
    <a:masterClrMapping/>
  </p:clrMapOvr>
  <p:transition advTm="1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Tips for getting leaders engaged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2349374"/>
              </p:ext>
            </p:extLst>
          </p:nvPr>
        </p:nvGraphicFramePr>
        <p:xfrm>
          <a:off x="347663" y="1112838"/>
          <a:ext cx="11458575"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617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grpSp>
        <p:nvGrpSpPr>
          <p:cNvPr id="10" name="Group 9"/>
          <p:cNvGrpSpPr/>
          <p:nvPr/>
        </p:nvGrpSpPr>
        <p:grpSpPr>
          <a:xfrm>
            <a:off x="550434" y="1565238"/>
            <a:ext cx="10440295" cy="984324"/>
            <a:chOff x="550434" y="1565238"/>
            <a:chExt cx="10440295" cy="984324"/>
          </a:xfrm>
        </p:grpSpPr>
        <p:sp>
          <p:nvSpPr>
            <p:cNvPr id="4" name="Oval 3"/>
            <p:cNvSpPr/>
            <p:nvPr/>
          </p:nvSpPr>
          <p:spPr>
            <a:xfrm>
              <a:off x="550434" y="1565238"/>
              <a:ext cx="989704" cy="98432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smtClean="0"/>
                <a:t>1</a:t>
              </a:r>
              <a:endParaRPr lang="en-US" sz="4000" dirty="0"/>
            </a:p>
          </p:txBody>
        </p:sp>
        <p:sp>
          <p:nvSpPr>
            <p:cNvPr id="7" name="TextBox 6"/>
            <p:cNvSpPr txBox="1"/>
            <p:nvPr/>
          </p:nvSpPr>
          <p:spPr>
            <a:xfrm>
              <a:off x="1739152" y="1641902"/>
              <a:ext cx="9251577" cy="830997"/>
            </a:xfrm>
            <a:prstGeom prst="rect">
              <a:avLst/>
            </a:prstGeom>
            <a:noFill/>
          </p:spPr>
          <p:txBody>
            <a:bodyPr wrap="square" rtlCol="0">
              <a:spAutoFit/>
            </a:bodyPr>
            <a:lstStyle/>
            <a:p>
              <a:r>
                <a:rPr lang="en-US" sz="4800" dirty="0" smtClean="0"/>
                <a:t>Solve a problem users care about</a:t>
              </a:r>
              <a:endParaRPr lang="en-US" sz="4800" dirty="0"/>
            </a:p>
          </p:txBody>
        </p:sp>
      </p:grpSp>
      <p:grpSp>
        <p:nvGrpSpPr>
          <p:cNvPr id="11" name="Group 10"/>
          <p:cNvGrpSpPr/>
          <p:nvPr/>
        </p:nvGrpSpPr>
        <p:grpSpPr>
          <a:xfrm>
            <a:off x="550434" y="3030071"/>
            <a:ext cx="10440295" cy="984324"/>
            <a:chOff x="550434" y="3030071"/>
            <a:chExt cx="10440295" cy="984324"/>
          </a:xfrm>
        </p:grpSpPr>
        <p:sp>
          <p:nvSpPr>
            <p:cNvPr id="5" name="Oval 4"/>
            <p:cNvSpPr/>
            <p:nvPr/>
          </p:nvSpPr>
          <p:spPr>
            <a:xfrm>
              <a:off x="550434" y="3030071"/>
              <a:ext cx="989704" cy="98432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smtClean="0"/>
                <a:t>2</a:t>
              </a:r>
              <a:endParaRPr lang="en-US" sz="4000" dirty="0"/>
            </a:p>
          </p:txBody>
        </p:sp>
        <p:sp>
          <p:nvSpPr>
            <p:cNvPr id="8" name="TextBox 7"/>
            <p:cNvSpPr txBox="1"/>
            <p:nvPr/>
          </p:nvSpPr>
          <p:spPr>
            <a:xfrm>
              <a:off x="1739152" y="3106735"/>
              <a:ext cx="9251577" cy="830997"/>
            </a:xfrm>
            <a:prstGeom prst="rect">
              <a:avLst/>
            </a:prstGeom>
            <a:noFill/>
          </p:spPr>
          <p:txBody>
            <a:bodyPr wrap="square" rtlCol="0">
              <a:spAutoFit/>
            </a:bodyPr>
            <a:lstStyle/>
            <a:p>
              <a:r>
                <a:rPr lang="en-US" sz="4800" dirty="0" smtClean="0"/>
                <a:t>Provide help in context</a:t>
              </a:r>
              <a:endParaRPr lang="en-US" sz="4800" dirty="0"/>
            </a:p>
          </p:txBody>
        </p:sp>
      </p:grpSp>
      <p:grpSp>
        <p:nvGrpSpPr>
          <p:cNvPr id="12" name="Group 11"/>
          <p:cNvGrpSpPr/>
          <p:nvPr/>
        </p:nvGrpSpPr>
        <p:grpSpPr>
          <a:xfrm>
            <a:off x="550434" y="4494904"/>
            <a:ext cx="10440295" cy="984324"/>
            <a:chOff x="550434" y="4494904"/>
            <a:chExt cx="10440295" cy="984324"/>
          </a:xfrm>
        </p:grpSpPr>
        <p:sp>
          <p:nvSpPr>
            <p:cNvPr id="6" name="Oval 5"/>
            <p:cNvSpPr/>
            <p:nvPr/>
          </p:nvSpPr>
          <p:spPr>
            <a:xfrm>
              <a:off x="550434" y="4494904"/>
              <a:ext cx="989704" cy="98432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smtClean="0"/>
                <a:t>3</a:t>
              </a:r>
              <a:endParaRPr lang="en-US" sz="4000" dirty="0"/>
            </a:p>
          </p:txBody>
        </p:sp>
        <p:sp>
          <p:nvSpPr>
            <p:cNvPr id="9" name="TextBox 8"/>
            <p:cNvSpPr txBox="1"/>
            <p:nvPr/>
          </p:nvSpPr>
          <p:spPr>
            <a:xfrm>
              <a:off x="1739152" y="4571568"/>
              <a:ext cx="9251577" cy="830997"/>
            </a:xfrm>
            <a:prstGeom prst="rect">
              <a:avLst/>
            </a:prstGeom>
            <a:noFill/>
          </p:spPr>
          <p:txBody>
            <a:bodyPr wrap="square" rtlCol="0">
              <a:spAutoFit/>
            </a:bodyPr>
            <a:lstStyle/>
            <a:p>
              <a:r>
                <a:rPr lang="en-US" sz="4800" dirty="0" smtClean="0"/>
                <a:t>Engage leaders</a:t>
              </a:r>
              <a:endParaRPr lang="en-US" sz="4800" dirty="0"/>
            </a:p>
          </p:txBody>
        </p:sp>
      </p:grpSp>
    </p:spTree>
    <p:extLst>
      <p:ext uri="{BB962C8B-B14F-4D97-AF65-F5344CB8AC3E}">
        <p14:creationId xmlns:p14="http://schemas.microsoft.com/office/powerpoint/2010/main" val="3397642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7295"/>
            <a:ext cx="12192000" cy="3436295"/>
          </a:xfrm>
          <a:prstGeom prst="rect">
            <a:avLst/>
          </a:prstGeom>
        </p:spPr>
      </p:pic>
      <p:sp>
        <p:nvSpPr>
          <p:cNvPr id="5" name="Text Placeholder 4"/>
          <p:cNvSpPr>
            <a:spLocks noGrp="1"/>
          </p:cNvSpPr>
          <p:nvPr>
            <p:ph type="body" sz="quarter" idx="10"/>
          </p:nvPr>
        </p:nvSpPr>
        <p:spPr>
          <a:xfrm>
            <a:off x="6586767" y="3535576"/>
            <a:ext cx="5453249" cy="3079683"/>
          </a:xfrm>
        </p:spPr>
        <p:txBody>
          <a:bodyPr/>
          <a:lstStyle/>
          <a:p>
            <a:r>
              <a:rPr lang="en-US" dirty="0" smtClean="0"/>
              <a:t>My </a:t>
            </a:r>
            <a:r>
              <a:rPr lang="en-US" dirty="0"/>
              <a:t>Connect</a:t>
            </a:r>
          </a:p>
          <a:p>
            <a:pPr lvl="1"/>
            <a:r>
              <a:rPr lang="en-US" dirty="0"/>
              <a:t>On the page for this session, you’ll find</a:t>
            </a:r>
          </a:p>
          <a:p>
            <a:pPr marL="336145" lvl="1" indent="-336145">
              <a:buFont typeface="Arial" panose="020B0604020202020204" pitchFamily="34" charset="0"/>
              <a:buChar char="•"/>
            </a:pPr>
            <a:r>
              <a:rPr lang="en-US" dirty="0"/>
              <a:t>Ask a question to the speaker(s)</a:t>
            </a:r>
          </a:p>
          <a:p>
            <a:pPr marL="336145" lvl="1" indent="-336145">
              <a:buFont typeface="Arial" panose="020B0604020202020204" pitchFamily="34" charset="0"/>
              <a:buChar char="•"/>
            </a:pPr>
            <a:r>
              <a:rPr lang="en-US" dirty="0"/>
              <a:t>Slides</a:t>
            </a:r>
          </a:p>
          <a:p>
            <a:pPr marL="336145" lvl="1" indent="-336145">
              <a:buFont typeface="Arial" panose="020B0604020202020204" pitchFamily="34" charset="0"/>
              <a:buChar char="•"/>
            </a:pPr>
            <a:r>
              <a:rPr lang="en-US" dirty="0"/>
              <a:t>Resources</a:t>
            </a:r>
          </a:p>
          <a:p>
            <a:pPr marL="336145" lvl="1" indent="-336145">
              <a:buFont typeface="Arial" panose="020B0604020202020204" pitchFamily="34" charset="0"/>
              <a:buChar char="•"/>
            </a:pPr>
            <a:r>
              <a:rPr lang="en-US" dirty="0"/>
              <a:t>Recording*</a:t>
            </a:r>
          </a:p>
          <a:p>
            <a:pPr marL="336145" lvl="1" indent="-336145">
              <a:buFont typeface="Arial" panose="020B0604020202020204" pitchFamily="34" charset="0"/>
              <a:buChar char="•"/>
            </a:pPr>
            <a:r>
              <a:rPr lang="en-US" dirty="0"/>
              <a:t>Feedback </a:t>
            </a:r>
            <a:r>
              <a:rPr lang="en-US" dirty="0" smtClean="0"/>
              <a:t>form</a:t>
            </a:r>
            <a:endParaRPr lang="en-US" dirty="0"/>
          </a:p>
        </p:txBody>
      </p:sp>
      <p:sp>
        <p:nvSpPr>
          <p:cNvPr id="6" name="Text Placeholder 5"/>
          <p:cNvSpPr>
            <a:spLocks noGrp="1"/>
          </p:cNvSpPr>
          <p:nvPr>
            <p:ph type="body" sz="quarter" idx="11"/>
          </p:nvPr>
        </p:nvSpPr>
        <p:spPr>
          <a:xfrm>
            <a:off x="269239" y="3503702"/>
            <a:ext cx="6317528" cy="2194062"/>
          </a:xfrm>
        </p:spPr>
        <p:txBody>
          <a:bodyPr/>
          <a:lstStyle/>
          <a:p>
            <a:r>
              <a:rPr lang="en-US" dirty="0"/>
              <a:t>Connect with </a:t>
            </a:r>
            <a:r>
              <a:rPr lang="en-US" dirty="0" smtClean="0"/>
              <a:t>us</a:t>
            </a:r>
            <a:endParaRPr lang="en-US" dirty="0"/>
          </a:p>
          <a:p>
            <a:pPr lvl="1"/>
            <a:r>
              <a:rPr lang="en-US" dirty="0" smtClean="0"/>
              <a:t>sue@susanhanley.com</a:t>
            </a:r>
            <a:r>
              <a:rPr lang="en-US" dirty="0"/>
              <a:t> </a:t>
            </a:r>
            <a:r>
              <a:rPr lang="en-US" dirty="0" smtClean="0"/>
              <a:t>     asif@visualsp.com www.susanhanley.com       www.visualsp.com</a:t>
            </a:r>
            <a:endParaRPr lang="en-US" dirty="0" smtClean="0"/>
          </a:p>
          <a:p>
            <a:pPr lvl="1"/>
            <a:endParaRPr lang="en-US" dirty="0" smtClean="0"/>
          </a:p>
          <a:p>
            <a:pPr lvl="1"/>
            <a:endParaRPr lang="en-US" dirty="0"/>
          </a:p>
        </p:txBody>
      </p:sp>
      <p:grpSp>
        <p:nvGrpSpPr>
          <p:cNvPr id="8" name="Group 7"/>
          <p:cNvGrpSpPr/>
          <p:nvPr/>
        </p:nvGrpSpPr>
        <p:grpSpPr>
          <a:xfrm>
            <a:off x="980387" y="4933003"/>
            <a:ext cx="1498862" cy="1678925"/>
            <a:chOff x="3417091" y="1712584"/>
            <a:chExt cx="2432746" cy="2571742"/>
          </a:xfrm>
        </p:grpSpPr>
        <p:sp>
          <p:nvSpPr>
            <p:cNvPr id="9" name="TextBox 8"/>
            <p:cNvSpPr txBox="1"/>
            <p:nvPr/>
          </p:nvSpPr>
          <p:spPr>
            <a:xfrm>
              <a:off x="3417091" y="3718591"/>
              <a:ext cx="2432746" cy="5657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05050"/>
                  </a:solidFill>
                  <a:effectLst/>
                  <a:uLnTx/>
                  <a:uFillTx/>
                  <a:latin typeface="Segoe UI"/>
                  <a:ea typeface="+mn-ea"/>
                  <a:cs typeface="+mn-cs"/>
                </a:rPr>
                <a:t>Sue Hanley</a:t>
              </a:r>
            </a:p>
          </p:txBody>
        </p:sp>
        <p:grpSp>
          <p:nvGrpSpPr>
            <p:cNvPr id="10" name="Group 9"/>
            <p:cNvGrpSpPr/>
            <p:nvPr/>
          </p:nvGrpSpPr>
          <p:grpSpPr>
            <a:xfrm>
              <a:off x="3955229" y="1712584"/>
              <a:ext cx="1432972" cy="1987260"/>
              <a:chOff x="3899956" y="1188561"/>
              <a:chExt cx="1432972" cy="1987260"/>
            </a:xfrm>
          </p:grpSpPr>
          <p:pic>
            <p:nvPicPr>
              <p:cNvPr id="11" name="Picture 4" descr="Susan Hanle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04178" y="1188561"/>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9956" y="2597671"/>
                <a:ext cx="1432972" cy="578150"/>
              </a:xfrm>
              <a:prstGeom prst="rect">
                <a:avLst/>
              </a:prstGeom>
            </p:spPr>
          </p:pic>
        </p:grpSp>
      </p:grpSp>
      <p:grpSp>
        <p:nvGrpSpPr>
          <p:cNvPr id="13" name="Group 12"/>
          <p:cNvGrpSpPr/>
          <p:nvPr/>
        </p:nvGrpSpPr>
        <p:grpSpPr>
          <a:xfrm>
            <a:off x="4213781" y="4954658"/>
            <a:ext cx="1498861" cy="1728820"/>
            <a:chOff x="9489820" y="1712584"/>
            <a:chExt cx="2205190" cy="2579799"/>
          </a:xfrm>
        </p:grpSpPr>
        <p:sp>
          <p:nvSpPr>
            <p:cNvPr id="14" name="TextBox 13"/>
            <p:cNvSpPr txBox="1"/>
            <p:nvPr/>
          </p:nvSpPr>
          <p:spPr>
            <a:xfrm>
              <a:off x="9489820" y="3741254"/>
              <a:ext cx="2205190" cy="5511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05050"/>
                  </a:solidFill>
                  <a:effectLst/>
                  <a:uLnTx/>
                  <a:uFillTx/>
                  <a:latin typeface="Segoe UI"/>
                  <a:ea typeface="+mn-ea"/>
                  <a:cs typeface="+mn-cs"/>
                </a:rPr>
                <a:t>Asif Rehmani</a:t>
              </a:r>
            </a:p>
          </p:txBody>
        </p:sp>
        <p:grpSp>
          <p:nvGrpSpPr>
            <p:cNvPr id="15" name="Group 14"/>
            <p:cNvGrpSpPr/>
            <p:nvPr/>
          </p:nvGrpSpPr>
          <p:grpSpPr>
            <a:xfrm>
              <a:off x="9867728" y="1712584"/>
              <a:ext cx="1426463" cy="2001207"/>
              <a:chOff x="9867728" y="1150921"/>
              <a:chExt cx="1426463" cy="2001207"/>
            </a:xfrm>
          </p:grpSpPr>
          <p:pic>
            <p:nvPicPr>
              <p:cNvPr id="16" name="Picture 10" descr="Asif Rehmani"/>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67728" y="1150921"/>
                <a:ext cx="1426463" cy="14264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67728" y="2577385"/>
                <a:ext cx="1424528" cy="574743"/>
              </a:xfrm>
              <a:prstGeom prst="rect">
                <a:avLst/>
              </a:prstGeom>
            </p:spPr>
          </p:pic>
        </p:grpSp>
      </p:grpSp>
    </p:spTree>
    <p:extLst>
      <p:ext uri="{BB962C8B-B14F-4D97-AF65-F5344CB8AC3E}">
        <p14:creationId xmlns:p14="http://schemas.microsoft.com/office/powerpoint/2010/main" val="315221988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Essential Tips</a:t>
            </a:r>
            <a:endParaRPr lang="en-US" dirty="0"/>
          </a:p>
        </p:txBody>
      </p:sp>
      <p:grpSp>
        <p:nvGrpSpPr>
          <p:cNvPr id="10" name="Group 9"/>
          <p:cNvGrpSpPr/>
          <p:nvPr/>
        </p:nvGrpSpPr>
        <p:grpSpPr>
          <a:xfrm>
            <a:off x="213299" y="1249332"/>
            <a:ext cx="3855394" cy="4584588"/>
            <a:chOff x="348763" y="1249332"/>
            <a:chExt cx="3855394" cy="4584588"/>
          </a:xfrm>
        </p:grpSpPr>
        <p:sp>
          <p:nvSpPr>
            <p:cNvPr id="4" name="Rectangle 3"/>
            <p:cNvSpPr/>
            <p:nvPr/>
          </p:nvSpPr>
          <p:spPr bwMode="auto">
            <a:xfrm>
              <a:off x="349567" y="1249332"/>
              <a:ext cx="3853786" cy="2031795"/>
            </a:xfrm>
            <a:prstGeom prst="rect">
              <a:avLst/>
            </a:prstGeom>
            <a:solidFill>
              <a:srgbClr val="0781C4"/>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defTabSz="913949"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Solve a critical problem: Make sure the solution is worth </a:t>
              </a:r>
              <a:r>
                <a:rPr lang="en-US" sz="32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adopting</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8763" y="3281127"/>
              <a:ext cx="3855394" cy="2552793"/>
            </a:xfrm>
            <a:prstGeom prst="rect">
              <a:avLst/>
            </a:prstGeom>
          </p:spPr>
        </p:pic>
      </p:grpSp>
      <p:grpSp>
        <p:nvGrpSpPr>
          <p:cNvPr id="11" name="Group 10"/>
          <p:cNvGrpSpPr/>
          <p:nvPr/>
        </p:nvGrpSpPr>
        <p:grpSpPr>
          <a:xfrm>
            <a:off x="4223246" y="1249331"/>
            <a:ext cx="3840275" cy="4582972"/>
            <a:chOff x="4324844" y="1249331"/>
            <a:chExt cx="3840275" cy="4582972"/>
          </a:xfrm>
        </p:grpSpPr>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38355" y="3281127"/>
              <a:ext cx="3826764" cy="2551176"/>
            </a:xfrm>
            <a:prstGeom prst="rect">
              <a:avLst/>
            </a:prstGeom>
          </p:spPr>
        </p:pic>
        <p:sp>
          <p:nvSpPr>
            <p:cNvPr id="7" name="Rectangle 6"/>
            <p:cNvSpPr/>
            <p:nvPr/>
          </p:nvSpPr>
          <p:spPr bwMode="auto">
            <a:xfrm>
              <a:off x="4324844" y="1249331"/>
              <a:ext cx="3840275" cy="2031795"/>
            </a:xfrm>
            <a:prstGeom prst="rect">
              <a:avLst/>
            </a:prstGeom>
            <a:solidFill>
              <a:srgbClr val="B19278"/>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defTabSz="913949"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Provide “just in time,” contextual help and training for all users</a:t>
              </a:r>
              <a:endParaRPr lang="en-US" sz="32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grpSp>
      <p:grpSp>
        <p:nvGrpSpPr>
          <p:cNvPr id="12" name="Group 11"/>
          <p:cNvGrpSpPr/>
          <p:nvPr/>
        </p:nvGrpSpPr>
        <p:grpSpPr>
          <a:xfrm>
            <a:off x="8184207" y="1249330"/>
            <a:ext cx="3826764" cy="4584912"/>
            <a:chOff x="8285805" y="1249330"/>
            <a:chExt cx="3826764" cy="4584912"/>
          </a:xfrm>
        </p:grpSpPr>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85805" y="3283066"/>
              <a:ext cx="3826764" cy="2551176"/>
            </a:xfrm>
            <a:prstGeom prst="rect">
              <a:avLst/>
            </a:prstGeom>
          </p:spPr>
        </p:pic>
        <p:sp>
          <p:nvSpPr>
            <p:cNvPr id="8" name="Rectangle 7"/>
            <p:cNvSpPr/>
            <p:nvPr/>
          </p:nvSpPr>
          <p:spPr bwMode="auto">
            <a:xfrm>
              <a:off x="8285806" y="1249330"/>
              <a:ext cx="3826763" cy="2107056"/>
            </a:xfrm>
            <a:prstGeom prst="rect">
              <a:avLst/>
            </a:prstGeom>
            <a:solidFill>
              <a:srgbClr val="464339"/>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defTabSz="913949"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Ensure that leaders model desired behaviors</a:t>
              </a:r>
              <a:endParaRPr lang="en-US" sz="32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grpSp>
    </p:spTree>
    <p:extLst>
      <p:ext uri="{BB962C8B-B14F-4D97-AF65-F5344CB8AC3E}">
        <p14:creationId xmlns:p14="http://schemas.microsoft.com/office/powerpoint/2010/main" val="261838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29" y="973"/>
            <a:ext cx="12190271" cy="6857027"/>
          </a:xfrm>
          <a:prstGeom prst="rect">
            <a:avLst/>
          </a:prstGeom>
        </p:spPr>
      </p:pic>
      <p:sp>
        <p:nvSpPr>
          <p:cNvPr id="5" name="Rectangle 4"/>
          <p:cNvSpPr/>
          <p:nvPr/>
        </p:nvSpPr>
        <p:spPr bwMode="auto">
          <a:xfrm>
            <a:off x="366185" y="5203356"/>
            <a:ext cx="11461357" cy="1548425"/>
          </a:xfrm>
          <a:prstGeom prst="rect">
            <a:avLst/>
          </a:prstGeom>
          <a:solidFill>
            <a:srgbClr val="FD3731">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defTabSz="913949" fontAlgn="base">
              <a:lnSpc>
                <a:spcPct val="90000"/>
              </a:lnSpc>
              <a:spcBef>
                <a:spcPct val="0"/>
              </a:spcBef>
              <a:spcAft>
                <a:spcPts val="1175"/>
              </a:spcAft>
            </a:pPr>
            <a:r>
              <a:rPr lang="en-US" sz="48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Adoptable </a:t>
            </a:r>
            <a:r>
              <a:rPr lang="en-US" sz="48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solutions solve measurable problems</a:t>
            </a:r>
          </a:p>
        </p:txBody>
      </p:sp>
    </p:spTree>
    <p:extLst>
      <p:ext uri="{BB962C8B-B14F-4D97-AF65-F5344CB8AC3E}">
        <p14:creationId xmlns:p14="http://schemas.microsoft.com/office/powerpoint/2010/main" val="198798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Collaboration Challenges</a:t>
            </a:r>
            <a:endParaRPr lang="en-US" dirty="0"/>
          </a:p>
        </p:txBody>
      </p:sp>
      <p:grpSp>
        <p:nvGrpSpPr>
          <p:cNvPr id="7" name="Group 6"/>
          <p:cNvGrpSpPr/>
          <p:nvPr/>
        </p:nvGrpSpPr>
        <p:grpSpPr>
          <a:xfrm>
            <a:off x="896793" y="1815453"/>
            <a:ext cx="3316736" cy="3764943"/>
            <a:chOff x="823336" y="2308555"/>
            <a:chExt cx="3383243" cy="3840438"/>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77020" y="3680140"/>
              <a:ext cx="3291804" cy="1873082"/>
            </a:xfrm>
            <a:prstGeom prst="rect">
              <a:avLst/>
            </a:prstGeom>
          </p:spPr>
        </p:pic>
        <p:sp>
          <p:nvSpPr>
            <p:cNvPr id="5" name="Rectangle 4"/>
            <p:cNvSpPr/>
            <p:nvPr/>
          </p:nvSpPr>
          <p:spPr bwMode="auto">
            <a:xfrm>
              <a:off x="823336" y="2308555"/>
              <a:ext cx="3383243" cy="1097268"/>
            </a:xfrm>
            <a:prstGeom prst="rect">
              <a:avLst/>
            </a:prstGeom>
            <a:solidFill>
              <a:srgbClr val="29559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2745" dirty="0">
                  <a:gradFill>
                    <a:gsLst>
                      <a:gs pos="0">
                        <a:srgbClr val="FFFFFF"/>
                      </a:gs>
                      <a:gs pos="100000">
                        <a:srgbClr val="FFFFFF"/>
                      </a:gs>
                    </a:gsLst>
                    <a:lin ang="5400000" scaled="0"/>
                  </a:gradFill>
                  <a:latin typeface="+mj-lt"/>
                </a:rPr>
                <a:t>Curing </a:t>
              </a:r>
              <a:r>
                <a:rPr lang="en-US" sz="2745" dirty="0" err="1">
                  <a:gradFill>
                    <a:gsLst>
                      <a:gs pos="0">
                        <a:srgbClr val="FFFFFF"/>
                      </a:gs>
                      <a:gs pos="100000">
                        <a:srgbClr val="FFFFFF"/>
                      </a:gs>
                    </a:gsLst>
                    <a:lin ang="5400000" scaled="0"/>
                  </a:gradFill>
                  <a:latin typeface="+mj-lt"/>
                </a:rPr>
                <a:t>Versionitis</a:t>
              </a:r>
              <a:endParaRPr lang="en-US" sz="3529" dirty="0">
                <a:gradFill>
                  <a:gsLst>
                    <a:gs pos="0">
                      <a:srgbClr val="FFFFFF"/>
                    </a:gs>
                    <a:gs pos="100000">
                      <a:srgbClr val="FFFFFF"/>
                    </a:gs>
                  </a:gsLst>
                  <a:lin ang="5400000" scaled="0"/>
                </a:gradFill>
                <a:latin typeface="+mj-lt"/>
              </a:endParaRPr>
            </a:p>
          </p:txBody>
        </p:sp>
        <p:sp>
          <p:nvSpPr>
            <p:cNvPr id="6" name="Rectangle 5"/>
            <p:cNvSpPr/>
            <p:nvPr/>
          </p:nvSpPr>
          <p:spPr bwMode="auto">
            <a:xfrm>
              <a:off x="823336" y="3405823"/>
              <a:ext cx="3383243" cy="2743170"/>
            </a:xfrm>
            <a:prstGeom prst="rect">
              <a:avLst/>
            </a:prstGeom>
            <a:noFill/>
            <a:ln>
              <a:solidFill>
                <a:srgbClr val="29559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grpSp>
        <p:nvGrpSpPr>
          <p:cNvPr id="10" name="Group 9"/>
          <p:cNvGrpSpPr/>
          <p:nvPr/>
        </p:nvGrpSpPr>
        <p:grpSpPr>
          <a:xfrm>
            <a:off x="4303232" y="1815453"/>
            <a:ext cx="3316736" cy="3764943"/>
            <a:chOff x="4298018" y="1851360"/>
            <a:chExt cx="3383243" cy="3840438"/>
          </a:xfrm>
        </p:grpSpPr>
        <p:sp>
          <p:nvSpPr>
            <p:cNvPr id="8" name="Rectangle 7"/>
            <p:cNvSpPr/>
            <p:nvPr/>
          </p:nvSpPr>
          <p:spPr bwMode="auto">
            <a:xfrm>
              <a:off x="4298018" y="1851360"/>
              <a:ext cx="3383243" cy="1097268"/>
            </a:xfrm>
            <a:prstGeom prst="rect">
              <a:avLst/>
            </a:prstGeom>
            <a:solidFill>
              <a:srgbClr val="71ABF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2745" dirty="0">
                  <a:gradFill>
                    <a:gsLst>
                      <a:gs pos="0">
                        <a:srgbClr val="FFFFFF"/>
                      </a:gs>
                      <a:gs pos="100000">
                        <a:srgbClr val="FFFFFF"/>
                      </a:gs>
                    </a:gsLst>
                    <a:lin ang="5400000" scaled="0"/>
                  </a:gradFill>
                  <a:latin typeface="+mj-lt"/>
                </a:rPr>
                <a:t>Finding Expertise</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02133" y="2948297"/>
              <a:ext cx="3379127" cy="2743501"/>
            </a:xfrm>
            <a:prstGeom prst="rect">
              <a:avLst/>
            </a:prstGeom>
          </p:spPr>
        </p:pic>
      </p:grpSp>
      <p:grpSp>
        <p:nvGrpSpPr>
          <p:cNvPr id="13" name="Group 12"/>
          <p:cNvGrpSpPr/>
          <p:nvPr/>
        </p:nvGrpSpPr>
        <p:grpSpPr>
          <a:xfrm>
            <a:off x="7713704" y="1813587"/>
            <a:ext cx="3309271" cy="3764972"/>
            <a:chOff x="7228243" y="1666578"/>
            <a:chExt cx="3375629" cy="3840468"/>
          </a:xfrm>
        </p:grpSpPr>
        <p:sp>
          <p:nvSpPr>
            <p:cNvPr id="11" name="Rectangle 10"/>
            <p:cNvSpPr/>
            <p:nvPr/>
          </p:nvSpPr>
          <p:spPr bwMode="auto">
            <a:xfrm>
              <a:off x="7228244" y="1666578"/>
              <a:ext cx="3375628" cy="1097268"/>
            </a:xfrm>
            <a:prstGeom prst="rect">
              <a:avLst/>
            </a:prstGeom>
            <a:solidFill>
              <a:srgbClr val="13358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2745" dirty="0">
                  <a:gradFill>
                    <a:gsLst>
                      <a:gs pos="0">
                        <a:srgbClr val="FFFFFF"/>
                      </a:gs>
                      <a:gs pos="100000">
                        <a:srgbClr val="FFFFFF"/>
                      </a:gs>
                    </a:gsLst>
                    <a:lin ang="5400000" scaled="0"/>
                  </a:gradFill>
                  <a:latin typeface="+mj-lt"/>
                </a:rPr>
                <a:t>Sharing with Partners and Customers</a:t>
              </a:r>
            </a:p>
          </p:txBody>
        </p:sp>
        <p:pic>
          <p:nvPicPr>
            <p:cNvPr id="12" name="Picture 1027" descr="NGE model* (0.00.06.00).JPG                                    00003F4F&#10;Ext Rhino™                     B22D5845:"/>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69"/>
            <a:stretch/>
          </p:blipFill>
          <p:spPr bwMode="ltGray">
            <a:xfrm>
              <a:off x="7228243" y="2763846"/>
              <a:ext cx="3375628" cy="2743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924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Enterprise Social Challenges</a:t>
            </a:r>
            <a:endParaRPr lang="en-US" dirty="0"/>
          </a:p>
        </p:txBody>
      </p:sp>
      <p:grpSp>
        <p:nvGrpSpPr>
          <p:cNvPr id="19" name="Group 18"/>
          <p:cNvGrpSpPr/>
          <p:nvPr/>
        </p:nvGrpSpPr>
        <p:grpSpPr>
          <a:xfrm>
            <a:off x="3194820" y="1296369"/>
            <a:ext cx="2876196" cy="4660696"/>
            <a:chOff x="3192512" y="1851360"/>
            <a:chExt cx="2934286" cy="4754827"/>
          </a:xfrm>
        </p:grpSpPr>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2512" y="1851360"/>
              <a:ext cx="2926048" cy="1392566"/>
            </a:xfrm>
            <a:prstGeom prst="rect">
              <a:avLst/>
            </a:prstGeom>
          </p:spPr>
        </p:pic>
        <p:sp>
          <p:nvSpPr>
            <p:cNvPr id="5" name="Rectangle 4"/>
            <p:cNvSpPr/>
            <p:nvPr/>
          </p:nvSpPr>
          <p:spPr bwMode="auto">
            <a:xfrm>
              <a:off x="3267507" y="1997300"/>
              <a:ext cx="2767852"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pPr>
              <a:r>
                <a:rPr lang="en-US" sz="3528" dirty="0">
                  <a:solidFill>
                    <a:schemeClr val="tx1"/>
                  </a:solidFill>
                </a:rPr>
                <a:t>Product Development</a:t>
              </a:r>
            </a:p>
          </p:txBody>
        </p:sp>
        <p:sp>
          <p:nvSpPr>
            <p:cNvPr id="6" name="Rectangle 5"/>
            <p:cNvSpPr/>
            <p:nvPr/>
          </p:nvSpPr>
          <p:spPr bwMode="auto">
            <a:xfrm>
              <a:off x="3200750" y="3243926"/>
              <a:ext cx="2926048" cy="3362261"/>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79259" tIns="179259" rIns="179259" bIns="179259" numCol="1" rtlCol="0" anchor="t" anchorCtr="0" compatLnSpc="1">
              <a:prstTxWarp prst="textNoShape">
                <a:avLst/>
              </a:prstTxWarp>
            </a:bodyPr>
            <a:lstStyle/>
            <a:p>
              <a:pPr marL="220942" indent="-220942" defTabSz="913927" fontAlgn="base">
                <a:spcBef>
                  <a:spcPct val="0"/>
                </a:spcBef>
                <a:spcAft>
                  <a:spcPct val="0"/>
                </a:spcAft>
                <a:buFont typeface="Arial" panose="020B0604020202020204" pitchFamily="34" charset="0"/>
                <a:buChar char="•"/>
              </a:pPr>
              <a:r>
                <a:rPr lang="en-US" sz="2400" dirty="0">
                  <a:solidFill>
                    <a:schemeClr val="tx1"/>
                  </a:solidFill>
                </a:rPr>
                <a:t>Engineer struggling with a problem – find answers quickly</a:t>
              </a:r>
            </a:p>
            <a:p>
              <a:pPr marL="220942" indent="-220942" defTabSz="913927" fontAlgn="base">
                <a:spcBef>
                  <a:spcPct val="0"/>
                </a:spcBef>
                <a:spcAft>
                  <a:spcPct val="0"/>
                </a:spcAft>
                <a:buFont typeface="Arial" panose="020B0604020202020204" pitchFamily="34" charset="0"/>
                <a:buChar char="•"/>
              </a:pPr>
              <a:r>
                <a:rPr lang="en-US" sz="2400" dirty="0">
                  <a:solidFill>
                    <a:schemeClr val="tx1"/>
                  </a:solidFill>
                </a:rPr>
                <a:t>Feedback “Crowd-sourcing”</a:t>
              </a:r>
            </a:p>
          </p:txBody>
        </p:sp>
      </p:grpSp>
      <p:grpSp>
        <p:nvGrpSpPr>
          <p:cNvPr id="21" name="Group 20"/>
          <p:cNvGrpSpPr/>
          <p:nvPr/>
        </p:nvGrpSpPr>
        <p:grpSpPr>
          <a:xfrm>
            <a:off x="6160645" y="1293020"/>
            <a:ext cx="2868121" cy="4660698"/>
            <a:chOff x="6218237" y="1847943"/>
            <a:chExt cx="2926048" cy="4754829"/>
          </a:xfrm>
        </p:grpSpPr>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8238" y="1847943"/>
              <a:ext cx="2909604" cy="1395984"/>
            </a:xfrm>
            <a:prstGeom prst="rect">
              <a:avLst/>
            </a:prstGeom>
          </p:spPr>
        </p:pic>
        <p:sp>
          <p:nvSpPr>
            <p:cNvPr id="7" name="Rectangle 6"/>
            <p:cNvSpPr/>
            <p:nvPr/>
          </p:nvSpPr>
          <p:spPr bwMode="auto">
            <a:xfrm>
              <a:off x="6401115" y="1997300"/>
              <a:ext cx="2468853"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pPr>
              <a:r>
                <a:rPr lang="en-US" sz="3528" dirty="0">
                  <a:solidFill>
                    <a:schemeClr val="tx1"/>
                  </a:solidFill>
                </a:rPr>
                <a:t>Resource</a:t>
              </a:r>
              <a:r>
                <a:rPr lang="en-US" sz="3528" dirty="0">
                  <a:gradFill>
                    <a:gsLst>
                      <a:gs pos="0">
                        <a:srgbClr val="FFFFFF"/>
                      </a:gs>
                      <a:gs pos="100000">
                        <a:srgbClr val="FFFFFF"/>
                      </a:gs>
                    </a:gsLst>
                    <a:lin ang="5400000" scaled="0"/>
                  </a:gradFill>
                </a:rPr>
                <a:t> </a:t>
              </a:r>
              <a:r>
                <a:rPr lang="en-US" sz="3528" dirty="0">
                  <a:solidFill>
                    <a:schemeClr val="tx1"/>
                  </a:solidFill>
                </a:rPr>
                <a:t>Planning</a:t>
              </a:r>
            </a:p>
          </p:txBody>
        </p:sp>
        <p:sp>
          <p:nvSpPr>
            <p:cNvPr id="8" name="Rectangle 7"/>
            <p:cNvSpPr/>
            <p:nvPr/>
          </p:nvSpPr>
          <p:spPr bwMode="auto">
            <a:xfrm>
              <a:off x="6218237" y="3243926"/>
              <a:ext cx="2926048" cy="3358846"/>
            </a:xfrm>
            <a:prstGeom prst="rect">
              <a:avLst/>
            </a:prstGeom>
            <a:ln>
              <a:solidFill>
                <a:srgbClr val="0D141E"/>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79259" tIns="179259" rIns="179259" bIns="179259" numCol="1" rtlCol="0" anchor="t" anchorCtr="0" compatLnSpc="1">
              <a:prstTxWarp prst="textNoShape">
                <a:avLst/>
              </a:prstTxWarp>
            </a:bodyPr>
            <a:lstStyle/>
            <a:p>
              <a:pPr marL="220942" indent="-220942" defTabSz="913927" fontAlgn="base">
                <a:spcBef>
                  <a:spcPct val="0"/>
                </a:spcBef>
                <a:spcAft>
                  <a:spcPct val="0"/>
                </a:spcAft>
                <a:buFont typeface="Arial" panose="020B0604020202020204" pitchFamily="34" charset="0"/>
                <a:buChar char="•"/>
              </a:pPr>
              <a:r>
                <a:rPr lang="en-US" sz="2400" dirty="0">
                  <a:solidFill>
                    <a:schemeClr val="tx1"/>
                  </a:solidFill>
                </a:rPr>
                <a:t>Project Manager looking for the most qualified resources for a project</a:t>
              </a:r>
            </a:p>
          </p:txBody>
        </p:sp>
      </p:grpSp>
      <p:grpSp>
        <p:nvGrpSpPr>
          <p:cNvPr id="23" name="Group 22"/>
          <p:cNvGrpSpPr/>
          <p:nvPr/>
        </p:nvGrpSpPr>
        <p:grpSpPr>
          <a:xfrm>
            <a:off x="9110322" y="1296368"/>
            <a:ext cx="2878578" cy="4660698"/>
            <a:chOff x="9227487" y="1851359"/>
            <a:chExt cx="2936716" cy="4754829"/>
          </a:xfrm>
        </p:grpSpPr>
        <p:pic>
          <p:nvPicPr>
            <p:cNvPr id="22" name="Picture 21"/>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9227487" y="1851359"/>
              <a:ext cx="2936716" cy="1392567"/>
            </a:xfrm>
            <a:prstGeom prst="rect">
              <a:avLst/>
            </a:prstGeom>
          </p:spPr>
        </p:pic>
        <p:sp>
          <p:nvSpPr>
            <p:cNvPr id="9" name="Rectangle 8"/>
            <p:cNvSpPr/>
            <p:nvPr/>
          </p:nvSpPr>
          <p:spPr bwMode="auto">
            <a:xfrm>
              <a:off x="9598577" y="1997300"/>
              <a:ext cx="2194536"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pPr>
              <a:r>
                <a:rPr lang="en-US" sz="3528" dirty="0">
                  <a:solidFill>
                    <a:schemeClr val="tx1"/>
                  </a:solidFill>
                </a:rPr>
                <a:t>Customer Support</a:t>
              </a:r>
            </a:p>
          </p:txBody>
        </p:sp>
        <p:sp>
          <p:nvSpPr>
            <p:cNvPr id="10" name="Rectangle 9"/>
            <p:cNvSpPr/>
            <p:nvPr/>
          </p:nvSpPr>
          <p:spPr bwMode="auto">
            <a:xfrm>
              <a:off x="9235724" y="3243926"/>
              <a:ext cx="2926048" cy="3362262"/>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79259" tIns="179259" rIns="179259" bIns="179259" numCol="1" rtlCol="0" anchor="t" anchorCtr="0" compatLnSpc="1">
              <a:prstTxWarp prst="textNoShape">
                <a:avLst/>
              </a:prstTxWarp>
            </a:bodyPr>
            <a:lstStyle/>
            <a:p>
              <a:pPr marL="220942" indent="-220942" defTabSz="913927" fontAlgn="base">
                <a:spcBef>
                  <a:spcPct val="0"/>
                </a:spcBef>
                <a:spcAft>
                  <a:spcPct val="0"/>
                </a:spcAft>
                <a:buFont typeface="Arial" panose="020B0604020202020204" pitchFamily="34" charset="0"/>
                <a:buChar char="•"/>
              </a:pPr>
              <a:r>
                <a:rPr lang="en-US" sz="2400" dirty="0">
                  <a:solidFill>
                    <a:schemeClr val="tx1"/>
                  </a:solidFill>
                </a:rPr>
                <a:t>Services agent working trying to solve a customer problem</a:t>
              </a:r>
            </a:p>
            <a:p>
              <a:pPr marL="220942" indent="-220942" defTabSz="913927" fontAlgn="base">
                <a:spcBef>
                  <a:spcPct val="0"/>
                </a:spcBef>
                <a:spcAft>
                  <a:spcPct val="0"/>
                </a:spcAft>
                <a:buFont typeface="Arial" panose="020B0604020202020204" pitchFamily="34" charset="0"/>
                <a:buChar char="•"/>
              </a:pPr>
              <a:r>
                <a:rPr lang="en-US" sz="2400" dirty="0">
                  <a:solidFill>
                    <a:schemeClr val="tx1"/>
                  </a:solidFill>
                </a:rPr>
                <a:t>Building an “organic” knowledge base</a:t>
              </a:r>
            </a:p>
          </p:txBody>
        </p:sp>
      </p:grpSp>
      <p:grpSp>
        <p:nvGrpSpPr>
          <p:cNvPr id="18" name="Group 17"/>
          <p:cNvGrpSpPr/>
          <p:nvPr/>
        </p:nvGrpSpPr>
        <p:grpSpPr>
          <a:xfrm>
            <a:off x="228997" y="1293019"/>
            <a:ext cx="2884269" cy="4664046"/>
            <a:chOff x="166788" y="1847943"/>
            <a:chExt cx="2942523" cy="4758245"/>
          </a:xfrm>
        </p:grpSpPr>
        <p:sp>
          <p:nvSpPr>
            <p:cNvPr id="4" name="Rectangle 3"/>
            <p:cNvSpPr/>
            <p:nvPr/>
          </p:nvSpPr>
          <p:spPr bwMode="auto">
            <a:xfrm>
              <a:off x="183263" y="3243926"/>
              <a:ext cx="2926048" cy="3362262"/>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79259" tIns="179259" rIns="179259" bIns="179259" numCol="1" rtlCol="0" anchor="t" anchorCtr="0" compatLnSpc="1">
              <a:prstTxWarp prst="textNoShape">
                <a:avLst/>
              </a:prstTxWarp>
            </a:bodyPr>
            <a:lstStyle/>
            <a:p>
              <a:pPr marL="220942" indent="-220942" defTabSz="913927" fontAlgn="base">
                <a:spcBef>
                  <a:spcPct val="0"/>
                </a:spcBef>
                <a:spcAft>
                  <a:spcPct val="0"/>
                </a:spcAft>
                <a:buFont typeface="Arial" panose="020B0604020202020204" pitchFamily="34" charset="0"/>
                <a:buChar char="•"/>
              </a:pPr>
              <a:r>
                <a:rPr lang="en-US" sz="2400" dirty="0">
                  <a:solidFill>
                    <a:schemeClr val="tx1"/>
                  </a:solidFill>
                </a:rPr>
                <a:t>Sales team on-boarding </a:t>
              </a:r>
            </a:p>
            <a:p>
              <a:pPr marL="220942" indent="-220942" defTabSz="913927" fontAlgn="base">
                <a:spcBef>
                  <a:spcPct val="0"/>
                </a:spcBef>
                <a:spcAft>
                  <a:spcPct val="0"/>
                </a:spcAft>
                <a:buFont typeface="Arial" panose="020B0604020202020204" pitchFamily="34" charset="0"/>
                <a:buChar char="•"/>
              </a:pPr>
              <a:r>
                <a:rPr lang="en-US" sz="2400" dirty="0">
                  <a:solidFill>
                    <a:schemeClr val="tx1"/>
                  </a:solidFill>
                </a:rPr>
                <a:t>Sales team training and mentoring</a:t>
              </a: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6788" y="1847943"/>
              <a:ext cx="2926048" cy="1395983"/>
            </a:xfrm>
            <a:prstGeom prst="rect">
              <a:avLst/>
            </a:prstGeom>
          </p:spPr>
        </p:pic>
        <p:sp>
          <p:nvSpPr>
            <p:cNvPr id="16" name="Rectangle 15"/>
            <p:cNvSpPr/>
            <p:nvPr/>
          </p:nvSpPr>
          <p:spPr bwMode="auto">
            <a:xfrm>
              <a:off x="258195" y="2034238"/>
              <a:ext cx="2743233" cy="1005829"/>
            </a:xfrm>
            <a:prstGeom prst="rect">
              <a:avLst/>
            </a:prstGeom>
            <a:solidFill>
              <a:srgbClr val="D1D2D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pPr>
              <a:r>
                <a:rPr lang="en-US" sz="3528" dirty="0">
                  <a:solidFill>
                    <a:schemeClr val="tx1"/>
                  </a:solidFill>
                </a:rPr>
                <a:t>Sales</a:t>
              </a:r>
            </a:p>
          </p:txBody>
        </p:sp>
      </p:grpSp>
    </p:spTree>
    <p:extLst>
      <p:ext uri="{BB962C8B-B14F-4D97-AF65-F5344CB8AC3E}">
        <p14:creationId xmlns:p14="http://schemas.microsoft.com/office/powerpoint/2010/main" val="377834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r>
              <a:rPr lang="en-AU" b="1" smtClean="0">
                <a:solidFill>
                  <a:srgbClr val="00A7E5"/>
                </a:solidFill>
              </a:rPr>
              <a:t>Share</a:t>
            </a:r>
            <a:r>
              <a:rPr lang="en-AU" b="1" smtClean="0"/>
              <a:t> </a:t>
            </a:r>
            <a:r>
              <a:rPr lang="en-AU" b="1" smtClean="0">
                <a:solidFill>
                  <a:schemeClr val="bg1"/>
                </a:solidFill>
              </a:rPr>
              <a:t>Conference</a:t>
            </a:r>
            <a:r>
              <a:rPr lang="en-AU" b="1" smtClean="0"/>
              <a:t> | </a:t>
            </a:r>
            <a:fld id="{75D53439-7A6D-4281-B5D0-6B0937C944E2}" type="slidenum">
              <a:rPr lang="en-AU" b="1" smtClean="0">
                <a:solidFill>
                  <a:schemeClr val="bg1"/>
                </a:solidFill>
              </a:rPr>
              <a:pPr/>
              <a:t>6</a:t>
            </a:fld>
            <a:endParaRPr lang="en-AU" b="1" dirty="0">
              <a:solidFill>
                <a:schemeClr val="bg1"/>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65" y="-26894"/>
            <a:ext cx="12430941" cy="6911787"/>
          </a:xfrm>
          <a:prstGeom prst="rect">
            <a:avLst/>
          </a:prstGeom>
        </p:spPr>
      </p:pic>
      <p:sp>
        <p:nvSpPr>
          <p:cNvPr id="7" name="Rectangle 6"/>
          <p:cNvSpPr/>
          <p:nvPr/>
        </p:nvSpPr>
        <p:spPr>
          <a:xfrm>
            <a:off x="8591924" y="933076"/>
            <a:ext cx="3407218" cy="4607859"/>
          </a:xfrm>
          <a:prstGeom prst="rect">
            <a:avLst/>
          </a:prstGeom>
          <a:solidFill>
            <a:srgbClr val="4F81B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3" tIns="60952" rIns="121903" bIns="60952" numCol="1" spcCol="0" rtlCol="0" fromWordArt="0" anchor="ctr" anchorCtr="0" forceAA="0" compatLnSpc="1">
            <a:prstTxWarp prst="textNoShape">
              <a:avLst/>
            </a:prstTxWarp>
            <a:noAutofit/>
          </a:bodyPr>
          <a:lstStyle/>
          <a:p>
            <a:pPr algn="ctr"/>
            <a:r>
              <a:rPr lang="en-US" sz="3733" dirty="0">
                <a:latin typeface="Segoe UI Light" panose="020B0502040204020203" pitchFamily="34" charset="0"/>
                <a:cs typeface="Segoe UI Light" panose="020B0502040204020203" pitchFamily="34" charset="0"/>
              </a:rPr>
              <a:t>Don’t make it hard and painful … keep it simple and easy … don’t make people have to think!</a:t>
            </a:r>
          </a:p>
        </p:txBody>
      </p:sp>
    </p:spTree>
    <p:extLst>
      <p:ext uri="{BB962C8B-B14F-4D97-AF65-F5344CB8AC3E}">
        <p14:creationId xmlns:p14="http://schemas.microsoft.com/office/powerpoint/2010/main" val="2900686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“Just-in-time” and “Just Enough” Help</a:t>
            </a:r>
            <a:endParaRPr lang="en-US" dirty="0"/>
          </a:p>
        </p:txBody>
      </p:sp>
      <p:grpSp>
        <p:nvGrpSpPr>
          <p:cNvPr id="11" name="Group 10"/>
          <p:cNvGrpSpPr/>
          <p:nvPr/>
        </p:nvGrpSpPr>
        <p:grpSpPr>
          <a:xfrm>
            <a:off x="4528535" y="1311952"/>
            <a:ext cx="4063016" cy="4907873"/>
            <a:chOff x="4528535" y="1140502"/>
            <a:chExt cx="4063016" cy="4907873"/>
          </a:xfrm>
        </p:grpSpPr>
        <p:sp>
          <p:nvSpPr>
            <p:cNvPr id="8" name="Rectangle 7"/>
            <p:cNvSpPr/>
            <p:nvPr/>
          </p:nvSpPr>
          <p:spPr>
            <a:xfrm>
              <a:off x="4528536" y="1140502"/>
              <a:ext cx="4063014" cy="2831423"/>
            </a:xfrm>
            <a:prstGeom prst="rect">
              <a:avLst/>
            </a:prstGeom>
            <a:solidFill>
              <a:srgbClr val="1F7DC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r>
                <a:rPr lang="en-US" sz="3600" dirty="0" smtClean="0"/>
                <a:t>End </a:t>
              </a:r>
              <a:r>
                <a:rPr lang="en-US" sz="3600" dirty="0"/>
                <a:t>users are not motivated to look </a:t>
              </a:r>
              <a:r>
                <a:rPr lang="en-US" sz="3600" dirty="0" smtClean="0"/>
                <a:t>elsewhere - deliver help in-place.</a:t>
              </a:r>
              <a:endParaRPr lang="en-US" sz="3600"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8535" y="3895725"/>
              <a:ext cx="4063016" cy="2152650"/>
            </a:xfrm>
            <a:prstGeom prst="rect">
              <a:avLst/>
            </a:prstGeom>
          </p:spPr>
        </p:pic>
      </p:grpSp>
      <p:grpSp>
        <p:nvGrpSpPr>
          <p:cNvPr id="10" name="Group 9"/>
          <p:cNvGrpSpPr/>
          <p:nvPr/>
        </p:nvGrpSpPr>
        <p:grpSpPr>
          <a:xfrm>
            <a:off x="394686" y="1311952"/>
            <a:ext cx="4017147" cy="4841198"/>
            <a:chOff x="842361" y="1140502"/>
            <a:chExt cx="4017147" cy="4841198"/>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2361" y="3616540"/>
              <a:ext cx="4017146" cy="2365160"/>
            </a:xfrm>
            <a:prstGeom prst="rect">
              <a:avLst/>
            </a:prstGeom>
          </p:spPr>
        </p:pic>
        <p:sp>
          <p:nvSpPr>
            <p:cNvPr id="4" name="Rectangle 3"/>
            <p:cNvSpPr/>
            <p:nvPr/>
          </p:nvSpPr>
          <p:spPr>
            <a:xfrm>
              <a:off x="842362" y="1140502"/>
              <a:ext cx="4017146" cy="2993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r>
                <a:rPr lang="en-US" sz="3600" dirty="0"/>
                <a:t>Do you want users to follow blindly the advice they find on the internet?</a:t>
              </a:r>
            </a:p>
          </p:txBody>
        </p:sp>
      </p:grpSp>
      <p:grpSp>
        <p:nvGrpSpPr>
          <p:cNvPr id="14" name="Group 13"/>
          <p:cNvGrpSpPr/>
          <p:nvPr/>
        </p:nvGrpSpPr>
        <p:grpSpPr>
          <a:xfrm>
            <a:off x="8677274" y="1311952"/>
            <a:ext cx="3219451" cy="4926923"/>
            <a:chOff x="8677274" y="1140502"/>
            <a:chExt cx="3219451" cy="4926923"/>
          </a:xfrm>
        </p:grpSpPr>
        <p:pic>
          <p:nvPicPr>
            <p:cNvPr id="13"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677274" y="3932695"/>
              <a:ext cx="3201622" cy="21347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677275" y="1140502"/>
              <a:ext cx="3219450" cy="2993348"/>
            </a:xfrm>
            <a:prstGeom prst="rect">
              <a:avLst/>
            </a:prstGeom>
            <a:solidFill>
              <a:srgbClr val="A9E1F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r>
                <a:rPr lang="en-US" sz="3600" dirty="0">
                  <a:solidFill>
                    <a:schemeClr val="tx1">
                      <a:lumMod val="75000"/>
                      <a:lumOff val="25000"/>
                    </a:schemeClr>
                  </a:solidFill>
                </a:rPr>
                <a:t>Don’t overwhelm </a:t>
              </a:r>
              <a:r>
                <a:rPr lang="en-US" sz="3600" dirty="0" smtClean="0">
                  <a:solidFill>
                    <a:schemeClr val="tx1">
                      <a:lumMod val="75000"/>
                      <a:lumOff val="25000"/>
                    </a:schemeClr>
                  </a:solidFill>
                </a:rPr>
                <a:t>users </a:t>
              </a:r>
              <a:r>
                <a:rPr lang="en-US" sz="3600" dirty="0">
                  <a:solidFill>
                    <a:schemeClr val="tx1">
                      <a:lumMod val="75000"/>
                      <a:lumOff val="25000"/>
                    </a:schemeClr>
                  </a:solidFill>
                </a:rPr>
                <a:t>with too much </a:t>
              </a:r>
              <a:r>
                <a:rPr lang="en-US" sz="3600" dirty="0" smtClean="0">
                  <a:solidFill>
                    <a:schemeClr val="tx1">
                      <a:lumMod val="75000"/>
                      <a:lumOff val="25000"/>
                    </a:schemeClr>
                  </a:solidFill>
                </a:rPr>
                <a:t>information.</a:t>
              </a:r>
              <a:endParaRPr lang="en-US" sz="3600" dirty="0">
                <a:solidFill>
                  <a:schemeClr val="tx1">
                    <a:lumMod val="75000"/>
                    <a:lumOff val="25000"/>
                  </a:schemeClr>
                </a:solidFill>
              </a:endParaRPr>
            </a:p>
          </p:txBody>
        </p:sp>
      </p:grpSp>
    </p:spTree>
    <p:extLst>
      <p:ext uri="{BB962C8B-B14F-4D97-AF65-F5344CB8AC3E}">
        <p14:creationId xmlns:p14="http://schemas.microsoft.com/office/powerpoint/2010/main" val="389437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957917" y="6360055"/>
            <a:ext cx="2775285" cy="344618"/>
          </a:xfrm>
          <a:prstGeom prst="rect">
            <a:avLst/>
          </a:prstGeom>
        </p:spPr>
        <p:txBody>
          <a:bodyPr/>
          <a:lstStyle/>
          <a:p>
            <a:fld id="{EA7C8D44-3667-46F6-9772-CC52308E2A7F}" type="slidenum">
              <a:rPr kumimoji="0" lang="en-US" smtClean="0"/>
              <a:pPr/>
              <a:t>8</a:t>
            </a:fld>
            <a:endParaRPr kumimoji="0"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57566" y="974"/>
            <a:ext cx="10332707" cy="6856054"/>
          </a:xfrm>
          <a:prstGeom prst="rect">
            <a:avLst/>
          </a:prstGeom>
        </p:spPr>
      </p:pic>
      <p:sp>
        <p:nvSpPr>
          <p:cNvPr id="5" name="Rectangle 4"/>
          <p:cNvSpPr/>
          <p:nvPr/>
        </p:nvSpPr>
        <p:spPr>
          <a:xfrm>
            <a:off x="-89262" y="-66521"/>
            <a:ext cx="3366663" cy="692735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mj-lt"/>
              </a:rPr>
              <a:t>Leaders model the behavior</a:t>
            </a:r>
          </a:p>
        </p:txBody>
      </p:sp>
      <p:grpSp>
        <p:nvGrpSpPr>
          <p:cNvPr id="7" name="Group 6"/>
          <p:cNvGrpSpPr/>
          <p:nvPr/>
        </p:nvGrpSpPr>
        <p:grpSpPr>
          <a:xfrm>
            <a:off x="3810647" y="686579"/>
            <a:ext cx="7846375" cy="5484843"/>
            <a:chOff x="3810000" y="685800"/>
            <a:chExt cx="7848600" cy="5486400"/>
          </a:xfrm>
        </p:grpSpPr>
        <p:sp>
          <p:nvSpPr>
            <p:cNvPr id="3" name="Rectangle 2"/>
            <p:cNvSpPr/>
            <p:nvPr/>
          </p:nvSpPr>
          <p:spPr>
            <a:xfrm>
              <a:off x="3810000" y="685800"/>
              <a:ext cx="7848600" cy="5486400"/>
            </a:xfrm>
            <a:prstGeom prst="rect">
              <a:avLst/>
            </a:prstGeom>
            <a:solidFill>
              <a:srgbClr val="40B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070" rtlCol="0" anchor="t" anchorCtr="0"/>
            <a:lstStyle/>
            <a:p>
              <a:pPr algn="ctr"/>
              <a:r>
                <a:rPr lang="en-US" sz="5398" dirty="0">
                  <a:solidFill>
                    <a:schemeClr val="tx1"/>
                  </a:solidFill>
                  <a:latin typeface="+mj-lt"/>
                </a:rPr>
                <a:t>“</a:t>
              </a:r>
              <a:r>
                <a:rPr lang="en-US" sz="5398" i="1" dirty="0">
                  <a:solidFill>
                    <a:schemeClr val="tx1"/>
                  </a:solidFill>
                  <a:latin typeface="+mj-lt"/>
                </a:rPr>
                <a:t>No involvement by leaders, </a:t>
              </a:r>
            </a:p>
            <a:p>
              <a:pPr algn="ctr"/>
              <a:r>
                <a:rPr lang="en-US" sz="5398" i="1" dirty="0">
                  <a:solidFill>
                    <a:schemeClr val="tx1"/>
                  </a:solidFill>
                  <a:latin typeface="+mj-lt"/>
                </a:rPr>
                <a:t>no commitment by employees.</a:t>
              </a:r>
            </a:p>
            <a:p>
              <a:pPr algn="ctr"/>
              <a:r>
                <a:rPr lang="en-US" sz="5398" i="1" dirty="0">
                  <a:solidFill>
                    <a:schemeClr val="tx1"/>
                  </a:solidFill>
                  <a:latin typeface="+mj-lt"/>
                </a:rPr>
                <a:t>No exceptions</a:t>
              </a:r>
              <a:r>
                <a:rPr lang="en-US" sz="5398" dirty="0">
                  <a:solidFill>
                    <a:schemeClr val="tx1"/>
                  </a:solidFill>
                  <a:latin typeface="+mj-lt"/>
                </a:rPr>
                <a:t>.”</a:t>
              </a:r>
            </a:p>
          </p:txBody>
        </p:sp>
        <p:sp>
          <p:nvSpPr>
            <p:cNvPr id="6" name="Rectangle 5"/>
            <p:cNvSpPr/>
            <p:nvPr/>
          </p:nvSpPr>
          <p:spPr>
            <a:xfrm>
              <a:off x="4686300" y="5573857"/>
              <a:ext cx="6096000" cy="369437"/>
            </a:xfrm>
            <a:prstGeom prst="rect">
              <a:avLst/>
            </a:prstGeom>
          </p:spPr>
          <p:txBody>
            <a:bodyPr>
              <a:spAutoFit/>
            </a:bodyPr>
            <a:lstStyle/>
            <a:p>
              <a:r>
                <a:rPr lang="en-US" dirty="0">
                  <a:latin typeface="+mj-lt"/>
                </a:rPr>
                <a:t>Vala Afshar, Chief Marketing and Customer Officer at Enterasys</a:t>
              </a:r>
            </a:p>
          </p:txBody>
        </p:sp>
      </p:grpSp>
    </p:spTree>
    <p:extLst>
      <p:ext uri="{BB962C8B-B14F-4D97-AF65-F5344CB8AC3E}">
        <p14:creationId xmlns:p14="http://schemas.microsoft.com/office/powerpoint/2010/main" val="41102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7fD__FhxlTY/UFcU1m127eI/AAAAAAAABz4/qWVVLSABPMw/s1600/caspost_com-man-cant-sleep.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31"/>
          <a:stretch/>
        </p:blipFill>
        <p:spPr bwMode="auto">
          <a:xfrm>
            <a:off x="-27789" y="-16805"/>
            <a:ext cx="12219789" cy="68742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169431" y="201907"/>
            <a:ext cx="11599236" cy="1609960"/>
          </a:xfrm>
          <a:prstGeom prst="rect">
            <a:avLst/>
          </a:prstGeom>
          <a:solidFill>
            <a:schemeClr val="bg1">
              <a:lumMod val="75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defTabSz="913927" fontAlgn="base">
              <a:lnSpc>
                <a:spcPct val="90000"/>
              </a:lnSpc>
              <a:spcBef>
                <a:spcPct val="0"/>
              </a:spcBef>
              <a:spcAft>
                <a:spcPts val="1175"/>
              </a:spcAft>
            </a:pPr>
            <a:r>
              <a:rPr lang="en-US" sz="5294"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Pay attention to what is important to your leaders</a:t>
            </a:r>
            <a:endParaRPr lang="en-US" sz="5294"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sp>
        <p:nvSpPr>
          <p:cNvPr id="5" name="Rectangle 4"/>
          <p:cNvSpPr/>
          <p:nvPr/>
        </p:nvSpPr>
        <p:spPr>
          <a:xfrm>
            <a:off x="6705600" y="2030579"/>
            <a:ext cx="5063067" cy="4556488"/>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281" tIns="91427" rtlCol="0" anchor="t" anchorCtr="0"/>
          <a:lstStyle/>
          <a:p>
            <a:pPr marL="560241" indent="-560241">
              <a:buFont typeface="Arial" panose="020B0604020202020204" pitchFamily="34" charset="0"/>
              <a:buChar char="•"/>
            </a:pPr>
            <a:r>
              <a:rPr lang="en-US" sz="4000" dirty="0" smtClean="0">
                <a:latin typeface="+mj-lt"/>
              </a:rPr>
              <a:t>What </a:t>
            </a:r>
            <a:r>
              <a:rPr lang="en-US" sz="4000" dirty="0">
                <a:latin typeface="+mj-lt"/>
              </a:rPr>
              <a:t>keeps them up at night?</a:t>
            </a:r>
          </a:p>
          <a:p>
            <a:pPr marL="560241" indent="-560241">
              <a:buFont typeface="Arial" panose="020B0604020202020204" pitchFamily="34" charset="0"/>
              <a:buChar char="•"/>
            </a:pPr>
            <a:r>
              <a:rPr lang="en-US" sz="4000" dirty="0">
                <a:latin typeface="+mj-lt"/>
              </a:rPr>
              <a:t>How are they </a:t>
            </a:r>
            <a:r>
              <a:rPr lang="en-US" sz="4000" dirty="0" smtClean="0">
                <a:latin typeface="+mj-lt"/>
              </a:rPr>
              <a:t>measured</a:t>
            </a:r>
            <a:r>
              <a:rPr lang="en-US" sz="4000" dirty="0">
                <a:latin typeface="+mj-lt"/>
              </a:rPr>
              <a:t>?</a:t>
            </a:r>
          </a:p>
          <a:p>
            <a:pPr marL="560241" indent="-560241">
              <a:buFont typeface="Arial" panose="020B0604020202020204" pitchFamily="34" charset="0"/>
              <a:buChar char="•"/>
            </a:pPr>
            <a:r>
              <a:rPr lang="en-US" sz="4000" dirty="0" smtClean="0">
                <a:latin typeface="+mj-lt"/>
              </a:rPr>
              <a:t>How can you help them with their key business issues?</a:t>
            </a:r>
            <a:endParaRPr lang="en-US" sz="4000" dirty="0">
              <a:latin typeface="+mj-lt"/>
            </a:endParaRPr>
          </a:p>
        </p:txBody>
      </p:sp>
    </p:spTree>
    <p:extLst>
      <p:ext uri="{BB962C8B-B14F-4D97-AF65-F5344CB8AC3E}">
        <p14:creationId xmlns:p14="http://schemas.microsoft.com/office/powerpoint/2010/main" val="136657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Retrospect">
  <a:themeElements>
    <a:clrScheme name="UnityConnect">
      <a:dk1>
        <a:srgbClr val="000000"/>
      </a:dk1>
      <a:lt1>
        <a:sysClr val="window" lastClr="FFFFFF"/>
      </a:lt1>
      <a:dk2>
        <a:srgbClr val="637052"/>
      </a:dk2>
      <a:lt2>
        <a:srgbClr val="CCDDEA"/>
      </a:lt2>
      <a:accent1>
        <a:srgbClr val="78797B"/>
      </a:accent1>
      <a:accent2>
        <a:srgbClr val="F15B29"/>
      </a:accent2>
      <a:accent3>
        <a:srgbClr val="F89829"/>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Intelliem 2013 v1">
  <a:themeElements>
    <a:clrScheme name="IT Unity 2015 A">
      <a:dk1>
        <a:srgbClr val="505050"/>
      </a:dk1>
      <a:lt1>
        <a:srgbClr val="FFFFFF"/>
      </a:lt1>
      <a:dk2>
        <a:srgbClr val="0072C6"/>
      </a:dk2>
      <a:lt2>
        <a:srgbClr val="E6E6E6"/>
      </a:lt2>
      <a:accent1>
        <a:srgbClr val="FF5900"/>
      </a:accent1>
      <a:accent2>
        <a:srgbClr val="DC3C00"/>
      </a:accent2>
      <a:accent3>
        <a:srgbClr val="007233"/>
      </a:accent3>
      <a:accent4>
        <a:srgbClr val="002060"/>
      </a:accent4>
      <a:accent5>
        <a:srgbClr val="FF8000"/>
      </a:accent5>
      <a:accent6>
        <a:srgbClr val="FFFF00"/>
      </a:accent6>
      <a:hlink>
        <a:srgbClr val="7030A0"/>
      </a:hlink>
      <a:folHlink>
        <a:srgbClr val="7030A0"/>
      </a:folHlink>
    </a:clrScheme>
    <a:fontScheme name="IT Unity 2015 A">
      <a:majorFont>
        <a:latin typeface="Myriad Pro"/>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T Unity 2014 Template" id="{B3FB2098-6986-4203-BA4B-126DB3669140}" vid="{A1076AB7-DE17-437B-93AC-F4F752B9F2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469</TotalTime>
  <Words>708</Words>
  <Application>Microsoft Office PowerPoint</Application>
  <PresentationFormat>Widescreen</PresentationFormat>
  <Paragraphs>83</Paragraphs>
  <Slides>12</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Calibri Light</vt:lpstr>
      <vt:lpstr>Consolas</vt:lpstr>
      <vt:lpstr>Myriad Pro</vt:lpstr>
      <vt:lpstr>Segoe UI</vt:lpstr>
      <vt:lpstr>Segoe UI Light</vt:lpstr>
      <vt:lpstr>Wingdings</vt:lpstr>
      <vt:lpstr>Retrospect</vt:lpstr>
      <vt:lpstr>1_Intelliem 2013 v1</vt:lpstr>
      <vt:lpstr>Three Essential Tips for User Adoption</vt:lpstr>
      <vt:lpstr>Three Essential Tips</vt:lpstr>
      <vt:lpstr>PowerPoint Presentation</vt:lpstr>
      <vt:lpstr>Real World Collaboration Challenges</vt:lpstr>
      <vt:lpstr>Real World Enterprise Social Challenges</vt:lpstr>
      <vt:lpstr>PowerPoint Presentation</vt:lpstr>
      <vt:lpstr>“Just-in-time” and “Just Enough” Help</vt:lpstr>
      <vt:lpstr>PowerPoint Presentation</vt:lpstr>
      <vt:lpstr>PowerPoint Presentation</vt:lpstr>
      <vt:lpstr>Tips for getting leaders engaged</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Essential Tips for User Adoption</dc:title>
  <dc:creator>Susan Hanley</dc:creator>
  <cp:lastModifiedBy>Susan Hanley</cp:lastModifiedBy>
  <cp:revision>50</cp:revision>
  <dcterms:created xsi:type="dcterms:W3CDTF">2015-08-08T19:41:11Z</dcterms:created>
  <dcterms:modified xsi:type="dcterms:W3CDTF">2015-10-09T17:06:45Z</dcterms:modified>
</cp:coreProperties>
</file>